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6" r:id="rId2"/>
    <p:sldMasterId id="2147483662" r:id="rId3"/>
    <p:sldMasterId id="2147483668" r:id="rId4"/>
    <p:sldMasterId id="2147483670" r:id="rId5"/>
    <p:sldMasterId id="2147483685" r:id="rId6"/>
  </p:sldMasterIdLst>
  <p:sldIdLst>
    <p:sldId id="256" r:id="rId7"/>
  </p:sldIdLst>
  <p:sldSz cx="41148000" cy="38404800"/>
  <p:notesSz cx="9144000" cy="6858000"/>
  <p:defaultTextStyle>
    <a:defPPr>
      <a:defRPr lang="en-US"/>
    </a:defPPr>
    <a:lvl1pPr marL="0" algn="l" defTabSz="467578" rtl="0" eaLnBrk="1" latinLnBrk="0" hangingPunct="1">
      <a:defRPr sz="1841" kern="1200">
        <a:solidFill>
          <a:schemeClr val="tx1"/>
        </a:solidFill>
        <a:latin typeface="+mn-lt"/>
        <a:ea typeface="+mn-ea"/>
        <a:cs typeface="+mn-cs"/>
      </a:defRPr>
    </a:lvl1pPr>
    <a:lvl2pPr marL="467578" algn="l" defTabSz="467578" rtl="0" eaLnBrk="1" latinLnBrk="0" hangingPunct="1">
      <a:defRPr sz="1841" kern="1200">
        <a:solidFill>
          <a:schemeClr val="tx1"/>
        </a:solidFill>
        <a:latin typeface="+mn-lt"/>
        <a:ea typeface="+mn-ea"/>
        <a:cs typeface="+mn-cs"/>
      </a:defRPr>
    </a:lvl2pPr>
    <a:lvl3pPr marL="935157" algn="l" defTabSz="467578" rtl="0" eaLnBrk="1" latinLnBrk="0" hangingPunct="1">
      <a:defRPr sz="1841" kern="1200">
        <a:solidFill>
          <a:schemeClr val="tx1"/>
        </a:solidFill>
        <a:latin typeface="+mn-lt"/>
        <a:ea typeface="+mn-ea"/>
        <a:cs typeface="+mn-cs"/>
      </a:defRPr>
    </a:lvl3pPr>
    <a:lvl4pPr marL="1402735" algn="l" defTabSz="467578" rtl="0" eaLnBrk="1" latinLnBrk="0" hangingPunct="1">
      <a:defRPr sz="1841" kern="1200">
        <a:solidFill>
          <a:schemeClr val="tx1"/>
        </a:solidFill>
        <a:latin typeface="+mn-lt"/>
        <a:ea typeface="+mn-ea"/>
        <a:cs typeface="+mn-cs"/>
      </a:defRPr>
    </a:lvl4pPr>
    <a:lvl5pPr marL="1870314" algn="l" defTabSz="467578" rtl="0" eaLnBrk="1" latinLnBrk="0" hangingPunct="1">
      <a:defRPr sz="1841" kern="1200">
        <a:solidFill>
          <a:schemeClr val="tx1"/>
        </a:solidFill>
        <a:latin typeface="+mn-lt"/>
        <a:ea typeface="+mn-ea"/>
        <a:cs typeface="+mn-cs"/>
      </a:defRPr>
    </a:lvl5pPr>
    <a:lvl6pPr marL="2337892" algn="l" defTabSz="467578" rtl="0" eaLnBrk="1" latinLnBrk="0" hangingPunct="1">
      <a:defRPr sz="1841" kern="1200">
        <a:solidFill>
          <a:schemeClr val="tx1"/>
        </a:solidFill>
        <a:latin typeface="+mn-lt"/>
        <a:ea typeface="+mn-ea"/>
        <a:cs typeface="+mn-cs"/>
      </a:defRPr>
    </a:lvl6pPr>
    <a:lvl7pPr marL="2805471" algn="l" defTabSz="467578" rtl="0" eaLnBrk="1" latinLnBrk="0" hangingPunct="1">
      <a:defRPr sz="1841" kern="1200">
        <a:solidFill>
          <a:schemeClr val="tx1"/>
        </a:solidFill>
        <a:latin typeface="+mn-lt"/>
        <a:ea typeface="+mn-ea"/>
        <a:cs typeface="+mn-cs"/>
      </a:defRPr>
    </a:lvl7pPr>
    <a:lvl8pPr marL="3273049" algn="l" defTabSz="467578" rtl="0" eaLnBrk="1" latinLnBrk="0" hangingPunct="1">
      <a:defRPr sz="1841" kern="1200">
        <a:solidFill>
          <a:schemeClr val="tx1"/>
        </a:solidFill>
        <a:latin typeface="+mn-lt"/>
        <a:ea typeface="+mn-ea"/>
        <a:cs typeface="+mn-cs"/>
      </a:defRPr>
    </a:lvl8pPr>
    <a:lvl9pPr marL="3740628" algn="l" defTabSz="467578" rtl="0" eaLnBrk="1" latinLnBrk="0" hangingPunct="1">
      <a:defRPr sz="184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5F7"/>
    <a:srgbClr val="D6DC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E6B971-ACBD-46A5-ACF3-BF5F6A9C0FCA}" v="1" dt="2022-12-13T22:31:35.577"/>
    <p1510:client id="{7B029654-A7F2-4FAE-A421-9BE53AA701A4}" v="2" dt="2022-12-14T13:41:10.9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99" autoAdjust="0"/>
    <p:restoredTop sz="94660"/>
  </p:normalViewPr>
  <p:slideViewPr>
    <p:cSldViewPr snapToGrid="0">
      <p:cViewPr varScale="1">
        <p:scale>
          <a:sx n="17" d="100"/>
          <a:sy n="17" d="100"/>
        </p:scale>
        <p:origin x="2050" y="-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llon Hall" userId="b7b3d678-2595-482d-92eb-9c0e6c089a75" providerId="ADAL" clId="{7B029654-A7F2-4FAE-A421-9BE53AA701A4}"/>
    <pc:docChg chg="modSld modMainMaster">
      <pc:chgData name="Dillon Hall" userId="b7b3d678-2595-482d-92eb-9c0e6c089a75" providerId="ADAL" clId="{7B029654-A7F2-4FAE-A421-9BE53AA701A4}" dt="2022-12-14T13:46:01.771" v="72" actId="1076"/>
      <pc:docMkLst>
        <pc:docMk/>
      </pc:docMkLst>
      <pc:sldChg chg="modSp mod">
        <pc:chgData name="Dillon Hall" userId="b7b3d678-2595-482d-92eb-9c0e6c089a75" providerId="ADAL" clId="{7B029654-A7F2-4FAE-A421-9BE53AA701A4}" dt="2022-12-14T13:46:01.771" v="72" actId="1076"/>
        <pc:sldMkLst>
          <pc:docMk/>
          <pc:sldMk cId="3764955322" sldId="256"/>
        </pc:sldMkLst>
        <pc:spChg chg="mod">
          <ac:chgData name="Dillon Hall" userId="b7b3d678-2595-482d-92eb-9c0e6c089a75" providerId="ADAL" clId="{7B029654-A7F2-4FAE-A421-9BE53AA701A4}" dt="2022-12-14T13:44:21.991" v="60" actId="1076"/>
          <ac:spMkLst>
            <pc:docMk/>
            <pc:sldMk cId="3764955322" sldId="256"/>
            <ac:spMk id="2" creationId="{3DC5F4FC-7724-4879-8ED0-A43E8415E6DF}"/>
          </ac:spMkLst>
        </pc:spChg>
        <pc:spChg chg="mod">
          <ac:chgData name="Dillon Hall" userId="b7b3d678-2595-482d-92eb-9c0e6c089a75" providerId="ADAL" clId="{7B029654-A7F2-4FAE-A421-9BE53AA701A4}" dt="2022-12-14T13:44:21.991" v="60" actId="1076"/>
          <ac:spMkLst>
            <pc:docMk/>
            <pc:sldMk cId="3764955322" sldId="256"/>
            <ac:spMk id="4" creationId="{2F21D414-C7FF-4447-9E36-64D62326E537}"/>
          </ac:spMkLst>
        </pc:spChg>
        <pc:spChg chg="mod">
          <ac:chgData name="Dillon Hall" userId="b7b3d678-2595-482d-92eb-9c0e6c089a75" providerId="ADAL" clId="{7B029654-A7F2-4FAE-A421-9BE53AA701A4}" dt="2022-12-14T13:45:40.595" v="69" actId="1076"/>
          <ac:spMkLst>
            <pc:docMk/>
            <pc:sldMk cId="3764955322" sldId="256"/>
            <ac:spMk id="6" creationId="{9938D68E-FAC3-4901-A99C-29A6906B6BF5}"/>
          </ac:spMkLst>
        </pc:spChg>
        <pc:spChg chg="mod">
          <ac:chgData name="Dillon Hall" userId="b7b3d678-2595-482d-92eb-9c0e6c089a75" providerId="ADAL" clId="{7B029654-A7F2-4FAE-A421-9BE53AA701A4}" dt="2022-12-14T13:45:17.874" v="66" actId="1076"/>
          <ac:spMkLst>
            <pc:docMk/>
            <pc:sldMk cId="3764955322" sldId="256"/>
            <ac:spMk id="11" creationId="{22864CCF-70A7-4CFC-B002-5037B24C73D0}"/>
          </ac:spMkLst>
        </pc:spChg>
        <pc:spChg chg="mod">
          <ac:chgData name="Dillon Hall" userId="b7b3d678-2595-482d-92eb-9c0e6c089a75" providerId="ADAL" clId="{7B029654-A7F2-4FAE-A421-9BE53AA701A4}" dt="2022-12-14T13:44:30.630" v="61" actId="1076"/>
          <ac:spMkLst>
            <pc:docMk/>
            <pc:sldMk cId="3764955322" sldId="256"/>
            <ac:spMk id="12" creationId="{BEFB38A5-7C02-4914-8E77-4FC65FAD1A97}"/>
          </ac:spMkLst>
        </pc:spChg>
        <pc:spChg chg="mod">
          <ac:chgData name="Dillon Hall" userId="b7b3d678-2595-482d-92eb-9c0e6c089a75" providerId="ADAL" clId="{7B029654-A7F2-4FAE-A421-9BE53AA701A4}" dt="2022-12-14T13:45:29.132" v="67" actId="1076"/>
          <ac:spMkLst>
            <pc:docMk/>
            <pc:sldMk cId="3764955322" sldId="256"/>
            <ac:spMk id="15" creationId="{16C183CB-0BA4-48E0-9FE9-E34377ECDB6C}"/>
          </ac:spMkLst>
        </pc:spChg>
        <pc:spChg chg="mod">
          <ac:chgData name="Dillon Hall" userId="b7b3d678-2595-482d-92eb-9c0e6c089a75" providerId="ADAL" clId="{7B029654-A7F2-4FAE-A421-9BE53AA701A4}" dt="2022-12-14T13:44:44.982" v="62" actId="1076"/>
          <ac:spMkLst>
            <pc:docMk/>
            <pc:sldMk cId="3764955322" sldId="256"/>
            <ac:spMk id="16" creationId="{F1587976-8D3D-4993-8B9E-CB48FE849098}"/>
          </ac:spMkLst>
        </pc:spChg>
        <pc:spChg chg="mod">
          <ac:chgData name="Dillon Hall" userId="b7b3d678-2595-482d-92eb-9c0e6c089a75" providerId="ADAL" clId="{7B029654-A7F2-4FAE-A421-9BE53AA701A4}" dt="2022-12-14T13:45:05.451" v="65" actId="1076"/>
          <ac:spMkLst>
            <pc:docMk/>
            <pc:sldMk cId="3764955322" sldId="256"/>
            <ac:spMk id="37" creationId="{8566C618-56B6-4F4D-AE56-8609E837C5A5}"/>
          </ac:spMkLst>
        </pc:spChg>
        <pc:spChg chg="mod">
          <ac:chgData name="Dillon Hall" userId="b7b3d678-2595-482d-92eb-9c0e6c089a75" providerId="ADAL" clId="{7B029654-A7F2-4FAE-A421-9BE53AA701A4}" dt="2022-12-14T13:45:01.505" v="64" actId="1076"/>
          <ac:spMkLst>
            <pc:docMk/>
            <pc:sldMk cId="3764955322" sldId="256"/>
            <ac:spMk id="39" creationId="{4094FBC4-7359-461D-8410-79C9627D3AD1}"/>
          </ac:spMkLst>
        </pc:spChg>
        <pc:spChg chg="mod">
          <ac:chgData name="Dillon Hall" userId="b7b3d678-2595-482d-92eb-9c0e6c089a75" providerId="ADAL" clId="{7B029654-A7F2-4FAE-A421-9BE53AA701A4}" dt="2022-12-14T13:44:58.266" v="63" actId="1076"/>
          <ac:spMkLst>
            <pc:docMk/>
            <pc:sldMk cId="3764955322" sldId="256"/>
            <ac:spMk id="41" creationId="{C0FC4D61-58E3-44CB-B66B-5A58E08D069E}"/>
          </ac:spMkLst>
        </pc:spChg>
        <pc:spChg chg="mod">
          <ac:chgData name="Dillon Hall" userId="b7b3d678-2595-482d-92eb-9c0e6c089a75" providerId="ADAL" clId="{7B029654-A7F2-4FAE-A421-9BE53AA701A4}" dt="2022-12-14T13:46:01.771" v="72" actId="1076"/>
          <ac:spMkLst>
            <pc:docMk/>
            <pc:sldMk cId="3764955322" sldId="256"/>
            <ac:spMk id="43" creationId="{431BF2EF-3D46-46B3-A8CF-CFD3B30EE0E7}"/>
          </ac:spMkLst>
        </pc:spChg>
        <pc:graphicFrameChg chg="mod">
          <ac:chgData name="Dillon Hall" userId="b7b3d678-2595-482d-92eb-9c0e6c089a75" providerId="ADAL" clId="{7B029654-A7F2-4FAE-A421-9BE53AA701A4}" dt="2022-12-14T13:45:56.738" v="71" actId="1076"/>
          <ac:graphicFrameMkLst>
            <pc:docMk/>
            <pc:sldMk cId="3764955322" sldId="256"/>
            <ac:graphicFrameMk id="3" creationId="{59E6E899-8137-40AD-8751-1ED52810A509}"/>
          </ac:graphicFrameMkLst>
        </pc:graphicFrameChg>
        <pc:graphicFrameChg chg="mod">
          <ac:chgData name="Dillon Hall" userId="b7b3d678-2595-482d-92eb-9c0e6c089a75" providerId="ADAL" clId="{7B029654-A7F2-4FAE-A421-9BE53AA701A4}" dt="2022-12-14T13:45:52.367" v="70" actId="1076"/>
          <ac:graphicFrameMkLst>
            <pc:docMk/>
            <pc:sldMk cId="3764955322" sldId="256"/>
            <ac:graphicFrameMk id="5" creationId="{5A0E132D-FDB1-4F2A-AD8E-86367649EA93}"/>
          </ac:graphicFrameMkLst>
        </pc:graphicFrameChg>
        <pc:graphicFrameChg chg="mod">
          <ac:chgData name="Dillon Hall" userId="b7b3d678-2595-482d-92eb-9c0e6c089a75" providerId="ADAL" clId="{7B029654-A7F2-4FAE-A421-9BE53AA701A4}" dt="2022-12-14T13:45:36.865" v="68" actId="1076"/>
          <ac:graphicFrameMkLst>
            <pc:docMk/>
            <pc:sldMk cId="3764955322" sldId="256"/>
            <ac:graphicFrameMk id="10" creationId="{E63F9095-EC93-4C43-ADCB-1BA05A7F3FE4}"/>
          </ac:graphicFrameMkLst>
        </pc:graphicFrameChg>
        <pc:picChg chg="mod">
          <ac:chgData name="Dillon Hall" userId="b7b3d678-2595-482d-92eb-9c0e6c089a75" providerId="ADAL" clId="{7B029654-A7F2-4FAE-A421-9BE53AA701A4}" dt="2022-12-14T13:45:29.132" v="67" actId="1076"/>
          <ac:picMkLst>
            <pc:docMk/>
            <pc:sldMk cId="3764955322" sldId="256"/>
            <ac:picMk id="14" creationId="{79854D87-EDCB-4309-8767-8FF9008F7C9A}"/>
          </ac:picMkLst>
        </pc:picChg>
      </pc:sldChg>
      <pc:sldMasterChg chg="modSp mod">
        <pc:chgData name="Dillon Hall" userId="b7b3d678-2595-482d-92eb-9c0e6c089a75" providerId="ADAL" clId="{7B029654-A7F2-4FAE-A421-9BE53AA701A4}" dt="2022-12-14T13:42:16.290" v="48" actId="1076"/>
        <pc:sldMasterMkLst>
          <pc:docMk/>
          <pc:sldMasterMk cId="3384943397" sldId="2147483662"/>
        </pc:sldMasterMkLst>
        <pc:spChg chg="mod">
          <ac:chgData name="Dillon Hall" userId="b7b3d678-2595-482d-92eb-9c0e6c089a75" providerId="ADAL" clId="{7B029654-A7F2-4FAE-A421-9BE53AA701A4}" dt="2022-12-14T12:40:48.652" v="30" actId="20577"/>
          <ac:spMkLst>
            <pc:docMk/>
            <pc:sldMasterMk cId="3384943397" sldId="2147483662"/>
            <ac:spMk id="24" creationId="{BF2CAB13-A248-4B1F-8EA4-E784EB0CD9BF}"/>
          </ac:spMkLst>
        </pc:spChg>
        <pc:grpChg chg="mod">
          <ac:chgData name="Dillon Hall" userId="b7b3d678-2595-482d-92eb-9c0e6c089a75" providerId="ADAL" clId="{7B029654-A7F2-4FAE-A421-9BE53AA701A4}" dt="2022-12-14T13:42:16.290" v="48" actId="1076"/>
          <ac:grpSpMkLst>
            <pc:docMk/>
            <pc:sldMasterMk cId="3384943397" sldId="2147483662"/>
            <ac:grpSpMk id="25" creationId="{C7637034-660E-4C4E-BE2D-1283BEAA23ED}"/>
          </ac:grpSpMkLst>
        </pc:grpChg>
      </pc:sldMasterChg>
      <pc:sldMasterChg chg="modSp mod">
        <pc:chgData name="Dillon Hall" userId="b7b3d678-2595-482d-92eb-9c0e6c089a75" providerId="ADAL" clId="{7B029654-A7F2-4FAE-A421-9BE53AA701A4}" dt="2022-12-14T13:43:23.674" v="55" actId="14100"/>
        <pc:sldMasterMkLst>
          <pc:docMk/>
          <pc:sldMasterMk cId="3023640837" sldId="2147483664"/>
        </pc:sldMasterMkLst>
        <pc:spChg chg="mod">
          <ac:chgData name="Dillon Hall" userId="b7b3d678-2595-482d-92eb-9c0e6c089a75" providerId="ADAL" clId="{7B029654-A7F2-4FAE-A421-9BE53AA701A4}" dt="2022-12-14T13:43:17.354" v="54" actId="14100"/>
          <ac:spMkLst>
            <pc:docMk/>
            <pc:sldMasterMk cId="3023640837" sldId="2147483664"/>
            <ac:spMk id="15" creationId="{E2926F8A-3766-4C03-9F72-D59D3A1DD6DD}"/>
          </ac:spMkLst>
        </pc:spChg>
        <pc:spChg chg="mod">
          <ac:chgData name="Dillon Hall" userId="b7b3d678-2595-482d-92eb-9c0e6c089a75" providerId="ADAL" clId="{7B029654-A7F2-4FAE-A421-9BE53AA701A4}" dt="2022-12-14T13:43:23.674" v="55" actId="14100"/>
          <ac:spMkLst>
            <pc:docMk/>
            <pc:sldMasterMk cId="3023640837" sldId="2147483664"/>
            <ac:spMk id="16" creationId="{92C6E426-1DD2-416D-AC55-69A32AD54077}"/>
          </ac:spMkLst>
        </pc:spChg>
        <pc:grpChg chg="mod">
          <ac:chgData name="Dillon Hall" userId="b7b3d678-2595-482d-92eb-9c0e6c089a75" providerId="ADAL" clId="{7B029654-A7F2-4FAE-A421-9BE53AA701A4}" dt="2022-12-14T13:41:55.393" v="45" actId="1076"/>
          <ac:grpSpMkLst>
            <pc:docMk/>
            <pc:sldMasterMk cId="3023640837" sldId="2147483664"/>
            <ac:grpSpMk id="5" creationId="{C2C23B17-7355-4C95-B2C1-96A2F6CE9022}"/>
          </ac:grpSpMkLst>
        </pc:grpChg>
        <pc:picChg chg="mod">
          <ac:chgData name="Dillon Hall" userId="b7b3d678-2595-482d-92eb-9c0e6c089a75" providerId="ADAL" clId="{7B029654-A7F2-4FAE-A421-9BE53AA701A4}" dt="2022-12-14T13:42:04.274" v="46" actId="1076"/>
          <ac:picMkLst>
            <pc:docMk/>
            <pc:sldMasterMk cId="3023640837" sldId="2147483664"/>
            <ac:picMk id="17" creationId="{5B9D3F4F-1BEC-4CFA-AE59-1F056773BB10}"/>
          </ac:picMkLst>
        </pc:picChg>
      </pc:sldMasterChg>
      <pc:sldMasterChg chg="modSp mod">
        <pc:chgData name="Dillon Hall" userId="b7b3d678-2595-482d-92eb-9c0e6c089a75" providerId="ADAL" clId="{7B029654-A7F2-4FAE-A421-9BE53AA701A4}" dt="2022-12-14T13:42:10.881" v="47" actId="1076"/>
        <pc:sldMasterMkLst>
          <pc:docMk/>
          <pc:sldMasterMk cId="3467159193" sldId="2147483666"/>
        </pc:sldMasterMkLst>
        <pc:spChg chg="mod">
          <ac:chgData name="Dillon Hall" userId="b7b3d678-2595-482d-92eb-9c0e6c089a75" providerId="ADAL" clId="{7B029654-A7F2-4FAE-A421-9BE53AA701A4}" dt="2022-12-14T12:40:39.235" v="26" actId="20577"/>
          <ac:spMkLst>
            <pc:docMk/>
            <pc:sldMasterMk cId="3467159193" sldId="2147483666"/>
            <ac:spMk id="26" creationId="{8BA651DF-DA69-41DE-B9C3-D53B26D1F1E0}"/>
          </ac:spMkLst>
        </pc:spChg>
        <pc:grpChg chg="mod">
          <ac:chgData name="Dillon Hall" userId="b7b3d678-2595-482d-92eb-9c0e6c089a75" providerId="ADAL" clId="{7B029654-A7F2-4FAE-A421-9BE53AA701A4}" dt="2022-12-14T13:42:10.881" v="47" actId="1076"/>
          <ac:grpSpMkLst>
            <pc:docMk/>
            <pc:sldMasterMk cId="3467159193" sldId="2147483666"/>
            <ac:grpSpMk id="27" creationId="{08DCB403-D414-41E3-A1F6-C198DCD63A5B}"/>
          </ac:grpSpMkLst>
        </pc:grpChg>
      </pc:sldMasterChg>
      <pc:sldMasterChg chg="modSp mod">
        <pc:chgData name="Dillon Hall" userId="b7b3d678-2595-482d-92eb-9c0e6c089a75" providerId="ADAL" clId="{7B029654-A7F2-4FAE-A421-9BE53AA701A4}" dt="2022-12-14T13:42:23.623" v="49" actId="1076"/>
        <pc:sldMasterMkLst>
          <pc:docMk/>
          <pc:sldMasterMk cId="1477217738" sldId="2147483668"/>
        </pc:sldMasterMkLst>
        <pc:spChg chg="mod">
          <ac:chgData name="Dillon Hall" userId="b7b3d678-2595-482d-92eb-9c0e6c089a75" providerId="ADAL" clId="{7B029654-A7F2-4FAE-A421-9BE53AA701A4}" dt="2022-12-14T12:40:59.290" v="34" actId="20577"/>
          <ac:spMkLst>
            <pc:docMk/>
            <pc:sldMasterMk cId="1477217738" sldId="2147483668"/>
            <ac:spMk id="15" creationId="{E2926F8A-3766-4C03-9F72-D59D3A1DD6DD}"/>
          </ac:spMkLst>
        </pc:spChg>
        <pc:grpChg chg="mod">
          <ac:chgData name="Dillon Hall" userId="b7b3d678-2595-482d-92eb-9c0e6c089a75" providerId="ADAL" clId="{7B029654-A7F2-4FAE-A421-9BE53AA701A4}" dt="2022-12-14T13:42:23.623" v="49" actId="1076"/>
          <ac:grpSpMkLst>
            <pc:docMk/>
            <pc:sldMasterMk cId="1477217738" sldId="2147483668"/>
            <ac:grpSpMk id="5" creationId="{C2C23B17-7355-4C95-B2C1-96A2F6CE9022}"/>
          </ac:grpSpMkLst>
        </pc:grpChg>
      </pc:sldMasterChg>
      <pc:sldMasterChg chg="modSp mod">
        <pc:chgData name="Dillon Hall" userId="b7b3d678-2595-482d-92eb-9c0e6c089a75" providerId="ADAL" clId="{7B029654-A7F2-4FAE-A421-9BE53AA701A4}" dt="2022-12-14T13:43:53.867" v="59" actId="14100"/>
        <pc:sldMasterMkLst>
          <pc:docMk/>
          <pc:sldMasterMk cId="3671766036" sldId="2147483670"/>
        </pc:sldMasterMkLst>
        <pc:spChg chg="mod">
          <ac:chgData name="Dillon Hall" userId="b7b3d678-2595-482d-92eb-9c0e6c089a75" providerId="ADAL" clId="{7B029654-A7F2-4FAE-A421-9BE53AA701A4}" dt="2022-12-14T13:43:50.572" v="58" actId="14100"/>
          <ac:spMkLst>
            <pc:docMk/>
            <pc:sldMasterMk cId="3671766036" sldId="2147483670"/>
            <ac:spMk id="15" creationId="{E2926F8A-3766-4C03-9F72-D59D3A1DD6DD}"/>
          </ac:spMkLst>
        </pc:spChg>
        <pc:spChg chg="mod">
          <ac:chgData name="Dillon Hall" userId="b7b3d678-2595-482d-92eb-9c0e6c089a75" providerId="ADAL" clId="{7B029654-A7F2-4FAE-A421-9BE53AA701A4}" dt="2022-12-14T13:43:53.867" v="59" actId="14100"/>
          <ac:spMkLst>
            <pc:docMk/>
            <pc:sldMasterMk cId="3671766036" sldId="2147483670"/>
            <ac:spMk id="16" creationId="{92C6E426-1DD2-416D-AC55-69A32AD54077}"/>
          </ac:spMkLst>
        </pc:spChg>
        <pc:grpChg chg="mod">
          <ac:chgData name="Dillon Hall" userId="b7b3d678-2595-482d-92eb-9c0e6c089a75" providerId="ADAL" clId="{7B029654-A7F2-4FAE-A421-9BE53AA701A4}" dt="2022-12-14T13:42:28.418" v="50" actId="1076"/>
          <ac:grpSpMkLst>
            <pc:docMk/>
            <pc:sldMasterMk cId="3671766036" sldId="2147483670"/>
            <ac:grpSpMk id="5" creationId="{C2C23B17-7355-4C95-B2C1-96A2F6CE9022}"/>
          </ac:grpSpMkLst>
        </pc:grpChg>
        <pc:picChg chg="mod">
          <ac:chgData name="Dillon Hall" userId="b7b3d678-2595-482d-92eb-9c0e6c089a75" providerId="ADAL" clId="{7B029654-A7F2-4FAE-A421-9BE53AA701A4}" dt="2022-12-14T13:42:58.259" v="53" actId="1076"/>
          <ac:picMkLst>
            <pc:docMk/>
            <pc:sldMasterMk cId="3671766036" sldId="2147483670"/>
            <ac:picMk id="17" creationId="{5B9D3F4F-1BEC-4CFA-AE59-1F056773BB10}"/>
          </ac:picMkLst>
        </pc:picChg>
      </pc:sldMasterChg>
      <pc:sldMasterChg chg="modSp mod">
        <pc:chgData name="Dillon Hall" userId="b7b3d678-2595-482d-92eb-9c0e6c089a75" providerId="ADAL" clId="{7B029654-A7F2-4FAE-A421-9BE53AA701A4}" dt="2022-12-14T13:40:23.461" v="44" actId="1076"/>
        <pc:sldMasterMkLst>
          <pc:docMk/>
          <pc:sldMasterMk cId="1846646640" sldId="2147483672"/>
        </pc:sldMasterMkLst>
        <pc:spChg chg="mod">
          <ac:chgData name="Dillon Hall" userId="b7b3d678-2595-482d-92eb-9c0e6c089a75" providerId="ADAL" clId="{7B029654-A7F2-4FAE-A421-9BE53AA701A4}" dt="2022-12-14T12:41:18.566" v="42" actId="20577"/>
          <ac:spMkLst>
            <pc:docMk/>
            <pc:sldMasterMk cId="1846646640" sldId="2147483672"/>
            <ac:spMk id="18" creationId="{2047FEC7-005D-5989-72B0-C2DF1D0B5855}"/>
          </ac:spMkLst>
        </pc:spChg>
        <pc:grpChg chg="mod">
          <ac:chgData name="Dillon Hall" userId="b7b3d678-2595-482d-92eb-9c0e6c089a75" providerId="ADAL" clId="{7B029654-A7F2-4FAE-A421-9BE53AA701A4}" dt="2022-12-14T13:40:16.634" v="43" actId="1076"/>
          <ac:grpSpMkLst>
            <pc:docMk/>
            <pc:sldMasterMk cId="1846646640" sldId="2147483672"/>
            <ac:grpSpMk id="19" creationId="{1694668A-92E5-C58D-D2DE-0540FEE10B57}"/>
          </ac:grpSpMkLst>
        </pc:grpChg>
        <pc:picChg chg="mod">
          <ac:chgData name="Dillon Hall" userId="b7b3d678-2595-482d-92eb-9c0e6c089a75" providerId="ADAL" clId="{7B029654-A7F2-4FAE-A421-9BE53AA701A4}" dt="2022-12-14T13:40:23.461" v="44" actId="1076"/>
          <ac:picMkLst>
            <pc:docMk/>
            <pc:sldMasterMk cId="1846646640" sldId="2147483672"/>
            <ac:picMk id="17" creationId="{0937A63D-7A9C-1DC0-AA89-82A35C2F67E3}"/>
          </ac:picMkLst>
        </pc:picChg>
      </pc:sldMasterChg>
      <pc:sldMasterChg chg="modSp mod">
        <pc:chgData name="Dillon Hall" userId="b7b3d678-2595-482d-92eb-9c0e6c089a75" providerId="ADAL" clId="{7B029654-A7F2-4FAE-A421-9BE53AA701A4}" dt="2022-12-14T13:43:46.190" v="57" actId="14100"/>
        <pc:sldMasterMkLst>
          <pc:docMk/>
          <pc:sldMasterMk cId="2172440712" sldId="2147483685"/>
        </pc:sldMasterMkLst>
        <pc:spChg chg="mod">
          <ac:chgData name="Dillon Hall" userId="b7b3d678-2595-482d-92eb-9c0e6c089a75" providerId="ADAL" clId="{7B029654-A7F2-4FAE-A421-9BE53AA701A4}" dt="2022-12-14T13:43:46.190" v="57" actId="14100"/>
          <ac:spMkLst>
            <pc:docMk/>
            <pc:sldMasterMk cId="2172440712" sldId="2147483685"/>
            <ac:spMk id="16" creationId="{FCB1A2BE-CD74-E4A7-BA53-3249DDCCF466}"/>
          </ac:spMkLst>
        </pc:spChg>
        <pc:spChg chg="mod">
          <ac:chgData name="Dillon Hall" userId="b7b3d678-2595-482d-92eb-9c0e6c089a75" providerId="ADAL" clId="{7B029654-A7F2-4FAE-A421-9BE53AA701A4}" dt="2022-12-14T13:43:42.984" v="56" actId="14100"/>
          <ac:spMkLst>
            <pc:docMk/>
            <pc:sldMasterMk cId="2172440712" sldId="2147483685"/>
            <ac:spMk id="18" creationId="{4E8E42B5-6922-357D-D80E-09453408508D}"/>
          </ac:spMkLst>
        </pc:spChg>
        <pc:grpChg chg="mod">
          <ac:chgData name="Dillon Hall" userId="b7b3d678-2595-482d-92eb-9c0e6c089a75" providerId="ADAL" clId="{7B029654-A7F2-4FAE-A421-9BE53AA701A4}" dt="2022-12-14T13:42:39.104" v="51" actId="1076"/>
          <ac:grpSpMkLst>
            <pc:docMk/>
            <pc:sldMasterMk cId="2172440712" sldId="2147483685"/>
            <ac:grpSpMk id="19" creationId="{056B7EC8-9A2B-4D24-6C79-9582286878D4}"/>
          </ac:grpSpMkLst>
        </pc:grpChg>
        <pc:picChg chg="mod">
          <ac:chgData name="Dillon Hall" userId="b7b3d678-2595-482d-92eb-9c0e6c089a75" providerId="ADAL" clId="{7B029654-A7F2-4FAE-A421-9BE53AA701A4}" dt="2022-12-14T13:42:50.833" v="52" actId="1076"/>
          <ac:picMkLst>
            <pc:docMk/>
            <pc:sldMasterMk cId="2172440712" sldId="2147483685"/>
            <ac:picMk id="17" creationId="{8924DA99-118A-CCA0-AC54-543CAE682308}"/>
          </ac:picMkLst>
        </pc:pic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09168853893264E-2"/>
          <c:y val="0.14970302323320697"/>
          <c:w val="0.89568608923884518"/>
          <c:h val="0.63262455040342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AC-47A6-ABC2-5AFAD85D2E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AC-47A6-ABC2-5AFAD85D2E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3991264"/>
        <c:axId val="433987656"/>
      </c:barChart>
      <c:catAx>
        <c:axId val="43399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987656"/>
        <c:crosses val="autoZero"/>
        <c:auto val="1"/>
        <c:lblAlgn val="ctr"/>
        <c:lblOffset val="100"/>
        <c:noMultiLvlLbl val="0"/>
      </c:catAx>
      <c:valAx>
        <c:axId val="433987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99126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 sz="40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0A676D-2243-4C93-8C59-8F17B819BF0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1FCD1-EDDB-47D6-A7F5-B81B2ECF089D}">
      <dgm:prSet phldrT="[Text]" phldr="1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 sz="4400" dirty="0"/>
        </a:p>
      </dgm:t>
    </dgm:pt>
    <dgm:pt modelId="{ABB586D4-1E3D-404F-BE29-2C58EC2C7A12}" type="parTrans" cxnId="{BB479587-F13E-41CD-AE48-D1360CCD88B5}">
      <dgm:prSet/>
      <dgm:spPr/>
      <dgm:t>
        <a:bodyPr/>
        <a:lstStyle/>
        <a:p>
          <a:endParaRPr lang="en-US" sz="4400"/>
        </a:p>
      </dgm:t>
    </dgm:pt>
    <dgm:pt modelId="{D3916F06-88EB-4745-9AC1-6F647012DD5A}" type="sibTrans" cxnId="{BB479587-F13E-41CD-AE48-D1360CCD88B5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US" sz="4400"/>
        </a:p>
      </dgm:t>
    </dgm:pt>
    <dgm:pt modelId="{6294DCBE-C1CA-4308-94E1-30D3C71FC2F6}">
      <dgm:prSet phldrT="[Text]" phldr="1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 sz="4400" dirty="0"/>
        </a:p>
      </dgm:t>
    </dgm:pt>
    <dgm:pt modelId="{2A074776-3F93-4DF0-B09C-390F2C3E9F30}" type="parTrans" cxnId="{C813D9DD-6BC5-439B-9E23-E5DCD98D7E25}">
      <dgm:prSet/>
      <dgm:spPr/>
      <dgm:t>
        <a:bodyPr/>
        <a:lstStyle/>
        <a:p>
          <a:endParaRPr lang="en-US" sz="4400"/>
        </a:p>
      </dgm:t>
    </dgm:pt>
    <dgm:pt modelId="{65573CCF-EE9D-4C5D-BE3B-C50FA0060840}" type="sibTrans" cxnId="{C813D9DD-6BC5-439B-9E23-E5DCD98D7E25}">
      <dgm:prSet/>
      <dgm:spPr/>
      <dgm:t>
        <a:bodyPr/>
        <a:lstStyle/>
        <a:p>
          <a:endParaRPr lang="en-US" sz="4400"/>
        </a:p>
      </dgm:t>
    </dgm:pt>
    <dgm:pt modelId="{FB83CC65-433F-4680-9A3E-041E7D0B1538}">
      <dgm:prSet phldrT="[Text]" phldr="1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 sz="4400" dirty="0"/>
        </a:p>
      </dgm:t>
    </dgm:pt>
    <dgm:pt modelId="{8B707CA0-B8EC-4BD5-878C-F1AE0946E124}" type="parTrans" cxnId="{B77B258F-0782-471A-8D7B-75D5A1F6862D}">
      <dgm:prSet/>
      <dgm:spPr/>
      <dgm:t>
        <a:bodyPr/>
        <a:lstStyle/>
        <a:p>
          <a:endParaRPr lang="en-US" sz="4400"/>
        </a:p>
      </dgm:t>
    </dgm:pt>
    <dgm:pt modelId="{9B71B762-D65F-4570-9373-0F1CDF4E3013}" type="sibTrans" cxnId="{B77B258F-0782-471A-8D7B-75D5A1F6862D}">
      <dgm:prSet/>
      <dgm:spPr/>
      <dgm:t>
        <a:bodyPr/>
        <a:lstStyle/>
        <a:p>
          <a:endParaRPr lang="en-US" sz="4400"/>
        </a:p>
      </dgm:t>
    </dgm:pt>
    <dgm:pt modelId="{92499303-4937-4DC7-B412-1A1E207EEE5A}">
      <dgm:prSet phldrT="[Text]" phldr="1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 sz="4400" dirty="0"/>
        </a:p>
      </dgm:t>
    </dgm:pt>
    <dgm:pt modelId="{F4A91CE3-C4FC-4CBD-B660-EC2A276B5FA9}" type="parTrans" cxnId="{25007E38-C1CF-4712-AFBA-5F6BB45551DD}">
      <dgm:prSet/>
      <dgm:spPr/>
      <dgm:t>
        <a:bodyPr/>
        <a:lstStyle/>
        <a:p>
          <a:endParaRPr lang="en-US" sz="4400"/>
        </a:p>
      </dgm:t>
    </dgm:pt>
    <dgm:pt modelId="{697CD1D9-171A-4B2E-938B-C4E8B8295962}" type="sibTrans" cxnId="{25007E38-C1CF-4712-AFBA-5F6BB45551DD}">
      <dgm:prSet/>
      <dgm:spPr/>
      <dgm:t>
        <a:bodyPr/>
        <a:lstStyle/>
        <a:p>
          <a:endParaRPr lang="en-US" sz="4400"/>
        </a:p>
      </dgm:t>
    </dgm:pt>
    <dgm:pt modelId="{ABB33269-7B6E-4B85-88F9-22620861B387}">
      <dgm:prSet phldrT="[Text]" phldr="1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 sz="4400" dirty="0"/>
        </a:p>
      </dgm:t>
    </dgm:pt>
    <dgm:pt modelId="{2275E12D-956E-4E75-BB21-31151C4256B5}" type="parTrans" cxnId="{3F67BA34-D255-4242-99EC-68F528E5F477}">
      <dgm:prSet/>
      <dgm:spPr/>
      <dgm:t>
        <a:bodyPr/>
        <a:lstStyle/>
        <a:p>
          <a:endParaRPr lang="en-US" sz="4400"/>
        </a:p>
      </dgm:t>
    </dgm:pt>
    <dgm:pt modelId="{1815F012-C3B1-4C5B-BDBD-347F79D10893}" type="sibTrans" cxnId="{3F67BA34-D255-4242-99EC-68F528E5F477}">
      <dgm:prSet/>
      <dgm:spPr/>
      <dgm:t>
        <a:bodyPr/>
        <a:lstStyle/>
        <a:p>
          <a:endParaRPr lang="en-US" sz="4400"/>
        </a:p>
      </dgm:t>
    </dgm:pt>
    <dgm:pt modelId="{83BBCFD6-FE30-451B-83DA-07FD25E1D7E1}" type="pres">
      <dgm:prSet presAssocID="{2C0A676D-2243-4C93-8C59-8F17B819BF0B}" presName="Name0" presStyleCnt="0">
        <dgm:presLayoutVars>
          <dgm:dir/>
          <dgm:resizeHandles val="exact"/>
        </dgm:presLayoutVars>
      </dgm:prSet>
      <dgm:spPr/>
    </dgm:pt>
    <dgm:pt modelId="{4F4D4208-33EB-472C-945D-6A4128E7E0E2}" type="pres">
      <dgm:prSet presAssocID="{2C0A676D-2243-4C93-8C59-8F17B819BF0B}" presName="cycle" presStyleCnt="0"/>
      <dgm:spPr/>
    </dgm:pt>
    <dgm:pt modelId="{8EE0153B-B5AB-4403-9811-20839CB01A94}" type="pres">
      <dgm:prSet presAssocID="{7CF1FCD1-EDDB-47D6-A7F5-B81B2ECF089D}" presName="nodeFirstNode" presStyleLbl="node1" presStyleIdx="0" presStyleCnt="5" custScaleX="76848">
        <dgm:presLayoutVars>
          <dgm:bulletEnabled val="1"/>
        </dgm:presLayoutVars>
      </dgm:prSet>
      <dgm:spPr/>
    </dgm:pt>
    <dgm:pt modelId="{9A809462-56C4-421E-86E6-C5A7C035181C}" type="pres">
      <dgm:prSet presAssocID="{D3916F06-88EB-4745-9AC1-6F647012DD5A}" presName="sibTransFirstNode" presStyleLbl="bgShp" presStyleIdx="0" presStyleCnt="1"/>
      <dgm:spPr/>
    </dgm:pt>
    <dgm:pt modelId="{ECA4B28D-FB73-41A0-8E83-FCE202FAD9E6}" type="pres">
      <dgm:prSet presAssocID="{6294DCBE-C1CA-4308-94E1-30D3C71FC2F6}" presName="nodeFollowingNodes" presStyleLbl="node1" presStyleIdx="1" presStyleCnt="5" custScaleX="76848">
        <dgm:presLayoutVars>
          <dgm:bulletEnabled val="1"/>
        </dgm:presLayoutVars>
      </dgm:prSet>
      <dgm:spPr/>
    </dgm:pt>
    <dgm:pt modelId="{C339F04C-A5BB-4A64-B845-1BAFD920C4F8}" type="pres">
      <dgm:prSet presAssocID="{FB83CC65-433F-4680-9A3E-041E7D0B1538}" presName="nodeFollowingNodes" presStyleLbl="node1" presStyleIdx="2" presStyleCnt="5" custScaleX="76848">
        <dgm:presLayoutVars>
          <dgm:bulletEnabled val="1"/>
        </dgm:presLayoutVars>
      </dgm:prSet>
      <dgm:spPr/>
    </dgm:pt>
    <dgm:pt modelId="{6A22A8DF-822F-46D4-A73A-55EA8D5F57E4}" type="pres">
      <dgm:prSet presAssocID="{92499303-4937-4DC7-B412-1A1E207EEE5A}" presName="nodeFollowingNodes" presStyleLbl="node1" presStyleIdx="3" presStyleCnt="5" custScaleX="76848">
        <dgm:presLayoutVars>
          <dgm:bulletEnabled val="1"/>
        </dgm:presLayoutVars>
      </dgm:prSet>
      <dgm:spPr/>
    </dgm:pt>
    <dgm:pt modelId="{99ACF6CE-DB46-474D-A730-6FAD5DC58135}" type="pres">
      <dgm:prSet presAssocID="{ABB33269-7B6E-4B85-88F9-22620861B387}" presName="nodeFollowingNodes" presStyleLbl="node1" presStyleIdx="4" presStyleCnt="5" custScaleX="76848">
        <dgm:presLayoutVars>
          <dgm:bulletEnabled val="1"/>
        </dgm:presLayoutVars>
      </dgm:prSet>
      <dgm:spPr/>
    </dgm:pt>
  </dgm:ptLst>
  <dgm:cxnLst>
    <dgm:cxn modelId="{76BB7B1F-1C41-4828-A87A-4C49ADD82845}" type="presOf" srcId="{92499303-4937-4DC7-B412-1A1E207EEE5A}" destId="{6A22A8DF-822F-46D4-A73A-55EA8D5F57E4}" srcOrd="0" destOrd="0" presId="urn:microsoft.com/office/officeart/2005/8/layout/cycle3"/>
    <dgm:cxn modelId="{6DF84822-E291-409F-BE4B-80D712C72E64}" type="presOf" srcId="{D3916F06-88EB-4745-9AC1-6F647012DD5A}" destId="{9A809462-56C4-421E-86E6-C5A7C035181C}" srcOrd="0" destOrd="0" presId="urn:microsoft.com/office/officeart/2005/8/layout/cycle3"/>
    <dgm:cxn modelId="{3F67BA34-D255-4242-99EC-68F528E5F477}" srcId="{2C0A676D-2243-4C93-8C59-8F17B819BF0B}" destId="{ABB33269-7B6E-4B85-88F9-22620861B387}" srcOrd="4" destOrd="0" parTransId="{2275E12D-956E-4E75-BB21-31151C4256B5}" sibTransId="{1815F012-C3B1-4C5B-BDBD-347F79D10893}"/>
    <dgm:cxn modelId="{25007E38-C1CF-4712-AFBA-5F6BB45551DD}" srcId="{2C0A676D-2243-4C93-8C59-8F17B819BF0B}" destId="{92499303-4937-4DC7-B412-1A1E207EEE5A}" srcOrd="3" destOrd="0" parTransId="{F4A91CE3-C4FC-4CBD-B660-EC2A276B5FA9}" sibTransId="{697CD1D9-171A-4B2E-938B-C4E8B8295962}"/>
    <dgm:cxn modelId="{81FDC16A-F820-4359-BFAD-D274B516BC3E}" type="presOf" srcId="{2C0A676D-2243-4C93-8C59-8F17B819BF0B}" destId="{83BBCFD6-FE30-451B-83DA-07FD25E1D7E1}" srcOrd="0" destOrd="0" presId="urn:microsoft.com/office/officeart/2005/8/layout/cycle3"/>
    <dgm:cxn modelId="{BB479587-F13E-41CD-AE48-D1360CCD88B5}" srcId="{2C0A676D-2243-4C93-8C59-8F17B819BF0B}" destId="{7CF1FCD1-EDDB-47D6-A7F5-B81B2ECF089D}" srcOrd="0" destOrd="0" parTransId="{ABB586D4-1E3D-404F-BE29-2C58EC2C7A12}" sibTransId="{D3916F06-88EB-4745-9AC1-6F647012DD5A}"/>
    <dgm:cxn modelId="{B77B258F-0782-471A-8D7B-75D5A1F6862D}" srcId="{2C0A676D-2243-4C93-8C59-8F17B819BF0B}" destId="{FB83CC65-433F-4680-9A3E-041E7D0B1538}" srcOrd="2" destOrd="0" parTransId="{8B707CA0-B8EC-4BD5-878C-F1AE0946E124}" sibTransId="{9B71B762-D65F-4570-9373-0F1CDF4E3013}"/>
    <dgm:cxn modelId="{62FE5898-AA22-4448-B95B-B967A4C9275A}" type="presOf" srcId="{7CF1FCD1-EDDB-47D6-A7F5-B81B2ECF089D}" destId="{8EE0153B-B5AB-4403-9811-20839CB01A94}" srcOrd="0" destOrd="0" presId="urn:microsoft.com/office/officeart/2005/8/layout/cycle3"/>
    <dgm:cxn modelId="{A6A3BEBB-A9F2-4BA5-B520-B225DA7BABA8}" type="presOf" srcId="{6294DCBE-C1CA-4308-94E1-30D3C71FC2F6}" destId="{ECA4B28D-FB73-41A0-8E83-FCE202FAD9E6}" srcOrd="0" destOrd="0" presId="urn:microsoft.com/office/officeart/2005/8/layout/cycle3"/>
    <dgm:cxn modelId="{BB3E4AD6-9B99-4361-AD48-BEEF7D70B728}" type="presOf" srcId="{FB83CC65-433F-4680-9A3E-041E7D0B1538}" destId="{C339F04C-A5BB-4A64-B845-1BAFD920C4F8}" srcOrd="0" destOrd="0" presId="urn:microsoft.com/office/officeart/2005/8/layout/cycle3"/>
    <dgm:cxn modelId="{C813D9DD-6BC5-439B-9E23-E5DCD98D7E25}" srcId="{2C0A676D-2243-4C93-8C59-8F17B819BF0B}" destId="{6294DCBE-C1CA-4308-94E1-30D3C71FC2F6}" srcOrd="1" destOrd="0" parTransId="{2A074776-3F93-4DF0-B09C-390F2C3E9F30}" sibTransId="{65573CCF-EE9D-4C5D-BE3B-C50FA0060840}"/>
    <dgm:cxn modelId="{BBB793F7-3A04-4B1B-8F76-C885C88C3CC9}" type="presOf" srcId="{ABB33269-7B6E-4B85-88F9-22620861B387}" destId="{99ACF6CE-DB46-474D-A730-6FAD5DC58135}" srcOrd="0" destOrd="0" presId="urn:microsoft.com/office/officeart/2005/8/layout/cycle3"/>
    <dgm:cxn modelId="{7E27D573-E36E-4426-B1EC-80838F66AEB5}" type="presParOf" srcId="{83BBCFD6-FE30-451B-83DA-07FD25E1D7E1}" destId="{4F4D4208-33EB-472C-945D-6A4128E7E0E2}" srcOrd="0" destOrd="0" presId="urn:microsoft.com/office/officeart/2005/8/layout/cycle3"/>
    <dgm:cxn modelId="{F034FDAB-29FA-49E6-9AF7-0E8899752D31}" type="presParOf" srcId="{4F4D4208-33EB-472C-945D-6A4128E7E0E2}" destId="{8EE0153B-B5AB-4403-9811-20839CB01A94}" srcOrd="0" destOrd="0" presId="urn:microsoft.com/office/officeart/2005/8/layout/cycle3"/>
    <dgm:cxn modelId="{B60370C0-218F-48FB-8E96-95FA6CC0C344}" type="presParOf" srcId="{4F4D4208-33EB-472C-945D-6A4128E7E0E2}" destId="{9A809462-56C4-421E-86E6-C5A7C035181C}" srcOrd="1" destOrd="0" presId="urn:microsoft.com/office/officeart/2005/8/layout/cycle3"/>
    <dgm:cxn modelId="{17E087F6-0345-4857-8F9E-4BE4AEDCA4F6}" type="presParOf" srcId="{4F4D4208-33EB-472C-945D-6A4128E7E0E2}" destId="{ECA4B28D-FB73-41A0-8E83-FCE202FAD9E6}" srcOrd="2" destOrd="0" presId="urn:microsoft.com/office/officeart/2005/8/layout/cycle3"/>
    <dgm:cxn modelId="{934D0A87-A00E-4716-8A60-5C00530F3CA1}" type="presParOf" srcId="{4F4D4208-33EB-472C-945D-6A4128E7E0E2}" destId="{C339F04C-A5BB-4A64-B845-1BAFD920C4F8}" srcOrd="3" destOrd="0" presId="urn:microsoft.com/office/officeart/2005/8/layout/cycle3"/>
    <dgm:cxn modelId="{055A8E85-FF58-47AA-BD48-66A7F074FDC6}" type="presParOf" srcId="{4F4D4208-33EB-472C-945D-6A4128E7E0E2}" destId="{6A22A8DF-822F-46D4-A73A-55EA8D5F57E4}" srcOrd="4" destOrd="0" presId="urn:microsoft.com/office/officeart/2005/8/layout/cycle3"/>
    <dgm:cxn modelId="{5DA2A195-8101-4D96-8408-B0CD939089FF}" type="presParOf" srcId="{4F4D4208-33EB-472C-945D-6A4128E7E0E2}" destId="{99ACF6CE-DB46-474D-A730-6FAD5DC5813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235A09-37CD-4EDB-ABAC-C1F41CDA8449}" type="doc">
      <dgm:prSet loTypeId="urn:microsoft.com/office/officeart/2005/8/layout/hList7" loCatId="process" qsTypeId="urn:microsoft.com/office/officeart/2005/8/quickstyle/simple1" qsCatId="simple" csTypeId="urn:microsoft.com/office/officeart/2005/8/colors/accent0_3" csCatId="mainScheme" phldr="1"/>
      <dgm:spPr/>
    </dgm:pt>
    <dgm:pt modelId="{2FE6B992-A530-4F29-91E9-5020E89FCAB8}">
      <dgm:prSet phldrT="[Text]" phldr="1" custT="1"/>
      <dgm:spPr/>
      <dgm:t>
        <a:bodyPr/>
        <a:lstStyle/>
        <a:p>
          <a:endParaRPr lang="en-US" sz="4000" dirty="0"/>
        </a:p>
      </dgm:t>
    </dgm:pt>
    <dgm:pt modelId="{64354ACC-8DE1-4205-AA18-EEA9BED5432D}" type="parTrans" cxnId="{9840FCA0-1CE0-46CA-A47A-2D7E3A9FF406}">
      <dgm:prSet/>
      <dgm:spPr/>
      <dgm:t>
        <a:bodyPr/>
        <a:lstStyle/>
        <a:p>
          <a:endParaRPr lang="en-US"/>
        </a:p>
      </dgm:t>
    </dgm:pt>
    <dgm:pt modelId="{EFF3E138-4FFA-4AB0-BF5E-D82C19214BD9}" type="sibTrans" cxnId="{9840FCA0-1CE0-46CA-A47A-2D7E3A9FF406}">
      <dgm:prSet/>
      <dgm:spPr/>
      <dgm:t>
        <a:bodyPr/>
        <a:lstStyle/>
        <a:p>
          <a:endParaRPr lang="en-US"/>
        </a:p>
      </dgm:t>
    </dgm:pt>
    <dgm:pt modelId="{0E54D438-7BA2-45D7-9A96-6CB398E263C3}">
      <dgm:prSet phldrT="[Text]" phldr="1" custT="1"/>
      <dgm:spPr/>
      <dgm:t>
        <a:bodyPr/>
        <a:lstStyle/>
        <a:p>
          <a:endParaRPr lang="en-US" sz="4000" dirty="0"/>
        </a:p>
      </dgm:t>
    </dgm:pt>
    <dgm:pt modelId="{7141A840-344C-4A66-9818-ACA3762E4B82}" type="parTrans" cxnId="{9276BCFC-0793-4940-8B8C-41BAD38F648B}">
      <dgm:prSet/>
      <dgm:spPr/>
      <dgm:t>
        <a:bodyPr/>
        <a:lstStyle/>
        <a:p>
          <a:endParaRPr lang="en-US"/>
        </a:p>
      </dgm:t>
    </dgm:pt>
    <dgm:pt modelId="{0350B2C9-2D42-430A-8617-0F40CE0258B4}" type="sibTrans" cxnId="{9276BCFC-0793-4940-8B8C-41BAD38F648B}">
      <dgm:prSet/>
      <dgm:spPr/>
      <dgm:t>
        <a:bodyPr/>
        <a:lstStyle/>
        <a:p>
          <a:endParaRPr lang="en-US"/>
        </a:p>
      </dgm:t>
    </dgm:pt>
    <dgm:pt modelId="{36AB52E3-D574-4935-92FD-86A304B86356}">
      <dgm:prSet phldrT="[Text]" phldr="1" custT="1"/>
      <dgm:spPr/>
      <dgm:t>
        <a:bodyPr/>
        <a:lstStyle/>
        <a:p>
          <a:endParaRPr lang="en-US" sz="4000" dirty="0"/>
        </a:p>
      </dgm:t>
    </dgm:pt>
    <dgm:pt modelId="{1A42E287-51EA-411C-B96C-733FF7C2F301}" type="parTrans" cxnId="{A726632C-CEEC-4637-B046-DA4DA23F8FF7}">
      <dgm:prSet/>
      <dgm:spPr/>
      <dgm:t>
        <a:bodyPr/>
        <a:lstStyle/>
        <a:p>
          <a:endParaRPr lang="en-US"/>
        </a:p>
      </dgm:t>
    </dgm:pt>
    <dgm:pt modelId="{8C26845C-781A-46CD-83AE-3EFA1909DF34}" type="sibTrans" cxnId="{A726632C-CEEC-4637-B046-DA4DA23F8FF7}">
      <dgm:prSet/>
      <dgm:spPr/>
      <dgm:t>
        <a:bodyPr/>
        <a:lstStyle/>
        <a:p>
          <a:endParaRPr lang="en-US"/>
        </a:p>
      </dgm:t>
    </dgm:pt>
    <dgm:pt modelId="{E0559907-D92D-4E1A-83FE-B834577D500D}" type="pres">
      <dgm:prSet presAssocID="{16235A09-37CD-4EDB-ABAC-C1F41CDA8449}" presName="Name0" presStyleCnt="0">
        <dgm:presLayoutVars>
          <dgm:dir/>
          <dgm:resizeHandles val="exact"/>
        </dgm:presLayoutVars>
      </dgm:prSet>
      <dgm:spPr/>
    </dgm:pt>
    <dgm:pt modelId="{B19955A9-C927-482C-9ABC-F68F9EA00BA1}" type="pres">
      <dgm:prSet presAssocID="{16235A09-37CD-4EDB-ABAC-C1F41CDA8449}" presName="fgShape" presStyleLbl="fgShp" presStyleIdx="0" presStyleCnt="1"/>
      <dgm:spPr>
        <a:solidFill>
          <a:schemeClr val="accent2">
            <a:lumMod val="75000"/>
          </a:schemeClr>
        </a:solidFill>
      </dgm:spPr>
    </dgm:pt>
    <dgm:pt modelId="{E4D92DBD-E646-4649-89C3-160ACB406721}" type="pres">
      <dgm:prSet presAssocID="{16235A09-37CD-4EDB-ABAC-C1F41CDA8449}" presName="linComp" presStyleCnt="0"/>
      <dgm:spPr/>
    </dgm:pt>
    <dgm:pt modelId="{7F86EA39-45AB-4C73-964B-5BAEC631C0E7}" type="pres">
      <dgm:prSet presAssocID="{2FE6B992-A530-4F29-91E9-5020E89FCAB8}" presName="compNode" presStyleCnt="0"/>
      <dgm:spPr/>
    </dgm:pt>
    <dgm:pt modelId="{8BEC938E-3271-4AE2-89CD-3617A0B7D9E9}" type="pres">
      <dgm:prSet presAssocID="{2FE6B992-A530-4F29-91E9-5020E89FCAB8}" presName="bkgdShape" presStyleLbl="node1" presStyleIdx="0" presStyleCnt="3"/>
      <dgm:spPr/>
    </dgm:pt>
    <dgm:pt modelId="{C3475835-1EAE-4F72-93B4-D7859D17A8E4}" type="pres">
      <dgm:prSet presAssocID="{2FE6B992-A530-4F29-91E9-5020E89FCAB8}" presName="nodeTx" presStyleLbl="node1" presStyleIdx="0" presStyleCnt="3">
        <dgm:presLayoutVars>
          <dgm:bulletEnabled val="1"/>
        </dgm:presLayoutVars>
      </dgm:prSet>
      <dgm:spPr/>
    </dgm:pt>
    <dgm:pt modelId="{1AADE7A4-9A52-445F-BFA8-5F3287E824DF}" type="pres">
      <dgm:prSet presAssocID="{2FE6B992-A530-4F29-91E9-5020E89FCAB8}" presName="invisiNode" presStyleLbl="node1" presStyleIdx="0" presStyleCnt="3"/>
      <dgm:spPr/>
    </dgm:pt>
    <dgm:pt modelId="{0CF4B1AF-AF0C-44FC-98E6-064B87316151}" type="pres">
      <dgm:prSet presAssocID="{2FE6B992-A530-4F29-91E9-5020E89FCAB8}" presName="imagNode" presStyleLbl="fgImgPlace1" presStyleIdx="0" presStyleCnt="3"/>
      <dgm:spPr/>
    </dgm:pt>
    <dgm:pt modelId="{EA923463-4FFE-4529-B6DB-4634FA65D138}" type="pres">
      <dgm:prSet presAssocID="{EFF3E138-4FFA-4AB0-BF5E-D82C19214BD9}" presName="sibTrans" presStyleLbl="sibTrans2D1" presStyleIdx="0" presStyleCnt="0"/>
      <dgm:spPr/>
    </dgm:pt>
    <dgm:pt modelId="{CB300508-ADDD-4453-8FEA-99267107F3B3}" type="pres">
      <dgm:prSet presAssocID="{0E54D438-7BA2-45D7-9A96-6CB398E263C3}" presName="compNode" presStyleCnt="0"/>
      <dgm:spPr/>
    </dgm:pt>
    <dgm:pt modelId="{F3BF6FE8-2627-4B60-A33B-AEF7D3C53813}" type="pres">
      <dgm:prSet presAssocID="{0E54D438-7BA2-45D7-9A96-6CB398E263C3}" presName="bkgdShape" presStyleLbl="node1" presStyleIdx="1" presStyleCnt="3"/>
      <dgm:spPr/>
    </dgm:pt>
    <dgm:pt modelId="{9FF3CD34-A6EA-41FE-865F-5C51A9DFEE59}" type="pres">
      <dgm:prSet presAssocID="{0E54D438-7BA2-45D7-9A96-6CB398E263C3}" presName="nodeTx" presStyleLbl="node1" presStyleIdx="1" presStyleCnt="3">
        <dgm:presLayoutVars>
          <dgm:bulletEnabled val="1"/>
        </dgm:presLayoutVars>
      </dgm:prSet>
      <dgm:spPr/>
    </dgm:pt>
    <dgm:pt modelId="{0F2C55A8-C502-4F02-A6C6-9BED7D91BF81}" type="pres">
      <dgm:prSet presAssocID="{0E54D438-7BA2-45D7-9A96-6CB398E263C3}" presName="invisiNode" presStyleLbl="node1" presStyleIdx="1" presStyleCnt="3"/>
      <dgm:spPr/>
    </dgm:pt>
    <dgm:pt modelId="{0F7C8B89-0D5B-48D3-B74D-859029732D1A}" type="pres">
      <dgm:prSet presAssocID="{0E54D438-7BA2-45D7-9A96-6CB398E263C3}" presName="imagNode" presStyleLbl="fgImgPlace1" presStyleIdx="1" presStyleCnt="3"/>
      <dgm:spPr/>
    </dgm:pt>
    <dgm:pt modelId="{78B58F23-9D79-4519-A29E-C561DA811A75}" type="pres">
      <dgm:prSet presAssocID="{0350B2C9-2D42-430A-8617-0F40CE0258B4}" presName="sibTrans" presStyleLbl="sibTrans2D1" presStyleIdx="0" presStyleCnt="0"/>
      <dgm:spPr/>
    </dgm:pt>
    <dgm:pt modelId="{274F02AA-4680-441F-ADF7-CFC3D54564E8}" type="pres">
      <dgm:prSet presAssocID="{36AB52E3-D574-4935-92FD-86A304B86356}" presName="compNode" presStyleCnt="0"/>
      <dgm:spPr/>
    </dgm:pt>
    <dgm:pt modelId="{6858B1BD-CF19-49FE-B968-245442B1751B}" type="pres">
      <dgm:prSet presAssocID="{36AB52E3-D574-4935-92FD-86A304B86356}" presName="bkgdShape" presStyleLbl="node1" presStyleIdx="2" presStyleCnt="3"/>
      <dgm:spPr/>
    </dgm:pt>
    <dgm:pt modelId="{66EDF8EE-2B7A-49E1-B5DA-8D5C5C7BAE13}" type="pres">
      <dgm:prSet presAssocID="{36AB52E3-D574-4935-92FD-86A304B86356}" presName="nodeTx" presStyleLbl="node1" presStyleIdx="2" presStyleCnt="3">
        <dgm:presLayoutVars>
          <dgm:bulletEnabled val="1"/>
        </dgm:presLayoutVars>
      </dgm:prSet>
      <dgm:spPr/>
    </dgm:pt>
    <dgm:pt modelId="{A2D1259D-05F2-4206-ADE9-295189354DF7}" type="pres">
      <dgm:prSet presAssocID="{36AB52E3-D574-4935-92FD-86A304B86356}" presName="invisiNode" presStyleLbl="node1" presStyleIdx="2" presStyleCnt="3"/>
      <dgm:spPr/>
    </dgm:pt>
    <dgm:pt modelId="{45DB1B15-E6D6-4EC1-B558-E1ED6A6A0D35}" type="pres">
      <dgm:prSet presAssocID="{36AB52E3-D574-4935-92FD-86A304B86356}" presName="imagNode" presStyleLbl="fgImgPlace1" presStyleIdx="2" presStyleCnt="3"/>
      <dgm:spPr/>
    </dgm:pt>
  </dgm:ptLst>
  <dgm:cxnLst>
    <dgm:cxn modelId="{95376B0A-A605-4396-9DC0-3CDCDF0FE3CB}" type="presOf" srcId="{36AB52E3-D574-4935-92FD-86A304B86356}" destId="{6858B1BD-CF19-49FE-B968-245442B1751B}" srcOrd="0" destOrd="0" presId="urn:microsoft.com/office/officeart/2005/8/layout/hList7"/>
    <dgm:cxn modelId="{35F3E40F-8041-4479-B15F-930D8099287C}" type="presOf" srcId="{2FE6B992-A530-4F29-91E9-5020E89FCAB8}" destId="{C3475835-1EAE-4F72-93B4-D7859D17A8E4}" srcOrd="1" destOrd="0" presId="urn:microsoft.com/office/officeart/2005/8/layout/hList7"/>
    <dgm:cxn modelId="{A726632C-CEEC-4637-B046-DA4DA23F8FF7}" srcId="{16235A09-37CD-4EDB-ABAC-C1F41CDA8449}" destId="{36AB52E3-D574-4935-92FD-86A304B86356}" srcOrd="2" destOrd="0" parTransId="{1A42E287-51EA-411C-B96C-733FF7C2F301}" sibTransId="{8C26845C-781A-46CD-83AE-3EFA1909DF34}"/>
    <dgm:cxn modelId="{7643D65F-3186-47AC-A604-8B0B29797E03}" type="presOf" srcId="{2FE6B992-A530-4F29-91E9-5020E89FCAB8}" destId="{8BEC938E-3271-4AE2-89CD-3617A0B7D9E9}" srcOrd="0" destOrd="0" presId="urn:microsoft.com/office/officeart/2005/8/layout/hList7"/>
    <dgm:cxn modelId="{E3F44960-3F50-43E0-9C47-89F7D470AC9B}" type="presOf" srcId="{EFF3E138-4FFA-4AB0-BF5E-D82C19214BD9}" destId="{EA923463-4FFE-4529-B6DB-4634FA65D138}" srcOrd="0" destOrd="0" presId="urn:microsoft.com/office/officeart/2005/8/layout/hList7"/>
    <dgm:cxn modelId="{DBCEC943-D051-4A86-922A-898A33061A82}" type="presOf" srcId="{0E54D438-7BA2-45D7-9A96-6CB398E263C3}" destId="{F3BF6FE8-2627-4B60-A33B-AEF7D3C53813}" srcOrd="0" destOrd="0" presId="urn:microsoft.com/office/officeart/2005/8/layout/hList7"/>
    <dgm:cxn modelId="{2D81A267-3472-46F5-A5DC-DFC10A93EBCD}" type="presOf" srcId="{36AB52E3-D574-4935-92FD-86A304B86356}" destId="{66EDF8EE-2B7A-49E1-B5DA-8D5C5C7BAE13}" srcOrd="1" destOrd="0" presId="urn:microsoft.com/office/officeart/2005/8/layout/hList7"/>
    <dgm:cxn modelId="{9840FCA0-1CE0-46CA-A47A-2D7E3A9FF406}" srcId="{16235A09-37CD-4EDB-ABAC-C1F41CDA8449}" destId="{2FE6B992-A530-4F29-91E9-5020E89FCAB8}" srcOrd="0" destOrd="0" parTransId="{64354ACC-8DE1-4205-AA18-EEA9BED5432D}" sibTransId="{EFF3E138-4FFA-4AB0-BF5E-D82C19214BD9}"/>
    <dgm:cxn modelId="{9626D1A4-5818-448D-B007-73100CED4A1D}" type="presOf" srcId="{16235A09-37CD-4EDB-ABAC-C1F41CDA8449}" destId="{E0559907-D92D-4E1A-83FE-B834577D500D}" srcOrd="0" destOrd="0" presId="urn:microsoft.com/office/officeart/2005/8/layout/hList7"/>
    <dgm:cxn modelId="{3DEEFAE7-2B1F-4DB2-9A11-9CC287CDBACA}" type="presOf" srcId="{0E54D438-7BA2-45D7-9A96-6CB398E263C3}" destId="{9FF3CD34-A6EA-41FE-865F-5C51A9DFEE59}" srcOrd="1" destOrd="0" presId="urn:microsoft.com/office/officeart/2005/8/layout/hList7"/>
    <dgm:cxn modelId="{21A02AF2-CC62-46AF-8F95-DE370E704D35}" type="presOf" srcId="{0350B2C9-2D42-430A-8617-0F40CE0258B4}" destId="{78B58F23-9D79-4519-A29E-C561DA811A75}" srcOrd="0" destOrd="0" presId="urn:microsoft.com/office/officeart/2005/8/layout/hList7"/>
    <dgm:cxn modelId="{9276BCFC-0793-4940-8B8C-41BAD38F648B}" srcId="{16235A09-37CD-4EDB-ABAC-C1F41CDA8449}" destId="{0E54D438-7BA2-45D7-9A96-6CB398E263C3}" srcOrd="1" destOrd="0" parTransId="{7141A840-344C-4A66-9818-ACA3762E4B82}" sibTransId="{0350B2C9-2D42-430A-8617-0F40CE0258B4}"/>
    <dgm:cxn modelId="{2D1A5FDE-84A6-477C-8603-47A18ACB3765}" type="presParOf" srcId="{E0559907-D92D-4E1A-83FE-B834577D500D}" destId="{B19955A9-C927-482C-9ABC-F68F9EA00BA1}" srcOrd="0" destOrd="0" presId="urn:microsoft.com/office/officeart/2005/8/layout/hList7"/>
    <dgm:cxn modelId="{27A52453-7172-4680-87F0-43866F8F301A}" type="presParOf" srcId="{E0559907-D92D-4E1A-83FE-B834577D500D}" destId="{E4D92DBD-E646-4649-89C3-160ACB406721}" srcOrd="1" destOrd="0" presId="urn:microsoft.com/office/officeart/2005/8/layout/hList7"/>
    <dgm:cxn modelId="{9018926F-016E-4EDD-9AF3-ACE766E00FF4}" type="presParOf" srcId="{E4D92DBD-E646-4649-89C3-160ACB406721}" destId="{7F86EA39-45AB-4C73-964B-5BAEC631C0E7}" srcOrd="0" destOrd="0" presId="urn:microsoft.com/office/officeart/2005/8/layout/hList7"/>
    <dgm:cxn modelId="{5D8B6DAD-40B4-41FD-91D6-D7F114944602}" type="presParOf" srcId="{7F86EA39-45AB-4C73-964B-5BAEC631C0E7}" destId="{8BEC938E-3271-4AE2-89CD-3617A0B7D9E9}" srcOrd="0" destOrd="0" presId="urn:microsoft.com/office/officeart/2005/8/layout/hList7"/>
    <dgm:cxn modelId="{74154146-9675-4A9A-97DC-E8979E1F7267}" type="presParOf" srcId="{7F86EA39-45AB-4C73-964B-5BAEC631C0E7}" destId="{C3475835-1EAE-4F72-93B4-D7859D17A8E4}" srcOrd="1" destOrd="0" presId="urn:microsoft.com/office/officeart/2005/8/layout/hList7"/>
    <dgm:cxn modelId="{3816D830-EC94-424F-9D4B-043DDE66293E}" type="presParOf" srcId="{7F86EA39-45AB-4C73-964B-5BAEC631C0E7}" destId="{1AADE7A4-9A52-445F-BFA8-5F3287E824DF}" srcOrd="2" destOrd="0" presId="urn:microsoft.com/office/officeart/2005/8/layout/hList7"/>
    <dgm:cxn modelId="{AEC8C944-43B0-457F-95D2-34CF99C69BF9}" type="presParOf" srcId="{7F86EA39-45AB-4C73-964B-5BAEC631C0E7}" destId="{0CF4B1AF-AF0C-44FC-98E6-064B87316151}" srcOrd="3" destOrd="0" presId="urn:microsoft.com/office/officeart/2005/8/layout/hList7"/>
    <dgm:cxn modelId="{2AB89814-0EDC-4868-99C4-074960401EA1}" type="presParOf" srcId="{E4D92DBD-E646-4649-89C3-160ACB406721}" destId="{EA923463-4FFE-4529-B6DB-4634FA65D138}" srcOrd="1" destOrd="0" presId="urn:microsoft.com/office/officeart/2005/8/layout/hList7"/>
    <dgm:cxn modelId="{1265DD8C-7506-492C-8BE6-4C8E698555DA}" type="presParOf" srcId="{E4D92DBD-E646-4649-89C3-160ACB406721}" destId="{CB300508-ADDD-4453-8FEA-99267107F3B3}" srcOrd="2" destOrd="0" presId="urn:microsoft.com/office/officeart/2005/8/layout/hList7"/>
    <dgm:cxn modelId="{CE9E4D01-8EC7-48B4-8F34-5F8732809A1C}" type="presParOf" srcId="{CB300508-ADDD-4453-8FEA-99267107F3B3}" destId="{F3BF6FE8-2627-4B60-A33B-AEF7D3C53813}" srcOrd="0" destOrd="0" presId="urn:microsoft.com/office/officeart/2005/8/layout/hList7"/>
    <dgm:cxn modelId="{C9C44E40-BC80-42BC-BF4D-A26E2106CD58}" type="presParOf" srcId="{CB300508-ADDD-4453-8FEA-99267107F3B3}" destId="{9FF3CD34-A6EA-41FE-865F-5C51A9DFEE59}" srcOrd="1" destOrd="0" presId="urn:microsoft.com/office/officeart/2005/8/layout/hList7"/>
    <dgm:cxn modelId="{C4F5C537-BEFB-4110-910C-0A96F46EDE45}" type="presParOf" srcId="{CB300508-ADDD-4453-8FEA-99267107F3B3}" destId="{0F2C55A8-C502-4F02-A6C6-9BED7D91BF81}" srcOrd="2" destOrd="0" presId="urn:microsoft.com/office/officeart/2005/8/layout/hList7"/>
    <dgm:cxn modelId="{052617CF-A5CD-49CE-AC97-7FF2141C359F}" type="presParOf" srcId="{CB300508-ADDD-4453-8FEA-99267107F3B3}" destId="{0F7C8B89-0D5B-48D3-B74D-859029732D1A}" srcOrd="3" destOrd="0" presId="urn:microsoft.com/office/officeart/2005/8/layout/hList7"/>
    <dgm:cxn modelId="{21A44876-A598-49DB-A630-0B1EAB5CD10D}" type="presParOf" srcId="{E4D92DBD-E646-4649-89C3-160ACB406721}" destId="{78B58F23-9D79-4519-A29E-C561DA811A75}" srcOrd="3" destOrd="0" presId="urn:microsoft.com/office/officeart/2005/8/layout/hList7"/>
    <dgm:cxn modelId="{C406EA3C-08EF-4B06-8988-F55CE915883F}" type="presParOf" srcId="{E4D92DBD-E646-4649-89C3-160ACB406721}" destId="{274F02AA-4680-441F-ADF7-CFC3D54564E8}" srcOrd="4" destOrd="0" presId="urn:microsoft.com/office/officeart/2005/8/layout/hList7"/>
    <dgm:cxn modelId="{57BF20E7-9DA6-4818-AE0F-E1CA9C7F5A4E}" type="presParOf" srcId="{274F02AA-4680-441F-ADF7-CFC3D54564E8}" destId="{6858B1BD-CF19-49FE-B968-245442B1751B}" srcOrd="0" destOrd="0" presId="urn:microsoft.com/office/officeart/2005/8/layout/hList7"/>
    <dgm:cxn modelId="{10FA1A37-E5D7-45EE-AE13-33B2FB13E245}" type="presParOf" srcId="{274F02AA-4680-441F-ADF7-CFC3D54564E8}" destId="{66EDF8EE-2B7A-49E1-B5DA-8D5C5C7BAE13}" srcOrd="1" destOrd="0" presId="urn:microsoft.com/office/officeart/2005/8/layout/hList7"/>
    <dgm:cxn modelId="{34A7CBA1-6DB3-4449-83B2-EE522D47932E}" type="presParOf" srcId="{274F02AA-4680-441F-ADF7-CFC3D54564E8}" destId="{A2D1259D-05F2-4206-ADE9-295189354DF7}" srcOrd="2" destOrd="0" presId="urn:microsoft.com/office/officeart/2005/8/layout/hList7"/>
    <dgm:cxn modelId="{DFDFCFDF-EF0C-46CB-B314-D3B27D864991}" type="presParOf" srcId="{274F02AA-4680-441F-ADF7-CFC3D54564E8}" destId="{45DB1B15-E6D6-4EC1-B558-E1ED6A6A0D3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09462-56C4-421E-86E6-C5A7C035181C}">
      <dsp:nvSpPr>
        <dsp:cNvPr id="0" name=""/>
        <dsp:cNvSpPr/>
      </dsp:nvSpPr>
      <dsp:spPr>
        <a:xfrm>
          <a:off x="3550947" y="201175"/>
          <a:ext cx="8421526" cy="8421526"/>
        </a:xfrm>
        <a:prstGeom prst="circularArrow">
          <a:avLst>
            <a:gd name="adj1" fmla="val 5544"/>
            <a:gd name="adj2" fmla="val 330680"/>
            <a:gd name="adj3" fmla="val 14236809"/>
            <a:gd name="adj4" fmla="val 17111395"/>
            <a:gd name="adj5" fmla="val 5757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0153B-B5AB-4403-9811-20839CB01A94}">
      <dsp:nvSpPr>
        <dsp:cNvPr id="0" name=""/>
        <dsp:cNvSpPr/>
      </dsp:nvSpPr>
      <dsp:spPr>
        <a:xfrm>
          <a:off x="6194806" y="2111"/>
          <a:ext cx="3133807" cy="2038964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/>
        </a:p>
      </dsp:txBody>
      <dsp:txXfrm>
        <a:off x="6294340" y="101645"/>
        <a:ext cx="2934739" cy="1839896"/>
      </dsp:txXfrm>
    </dsp:sp>
    <dsp:sp modelId="{ECA4B28D-FB73-41A0-8E83-FCE202FAD9E6}">
      <dsp:nvSpPr>
        <dsp:cNvPr id="0" name=""/>
        <dsp:cNvSpPr/>
      </dsp:nvSpPr>
      <dsp:spPr>
        <a:xfrm>
          <a:off x="9610306" y="2483617"/>
          <a:ext cx="3133807" cy="2038964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/>
        </a:p>
      </dsp:txBody>
      <dsp:txXfrm>
        <a:off x="9709840" y="2583151"/>
        <a:ext cx="2934739" cy="1839896"/>
      </dsp:txXfrm>
    </dsp:sp>
    <dsp:sp modelId="{C339F04C-A5BB-4A64-B845-1BAFD920C4F8}">
      <dsp:nvSpPr>
        <dsp:cNvPr id="0" name=""/>
        <dsp:cNvSpPr/>
      </dsp:nvSpPr>
      <dsp:spPr>
        <a:xfrm>
          <a:off x="8305701" y="6498778"/>
          <a:ext cx="3133807" cy="2038964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/>
        </a:p>
      </dsp:txBody>
      <dsp:txXfrm>
        <a:off x="8405235" y="6598312"/>
        <a:ext cx="2934739" cy="1839896"/>
      </dsp:txXfrm>
    </dsp:sp>
    <dsp:sp modelId="{6A22A8DF-822F-46D4-A73A-55EA8D5F57E4}">
      <dsp:nvSpPr>
        <dsp:cNvPr id="0" name=""/>
        <dsp:cNvSpPr/>
      </dsp:nvSpPr>
      <dsp:spPr>
        <a:xfrm>
          <a:off x="4083911" y="6498778"/>
          <a:ext cx="3133807" cy="2038964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/>
        </a:p>
      </dsp:txBody>
      <dsp:txXfrm>
        <a:off x="4183445" y="6598312"/>
        <a:ext cx="2934739" cy="1839896"/>
      </dsp:txXfrm>
    </dsp:sp>
    <dsp:sp modelId="{99ACF6CE-DB46-474D-A730-6FAD5DC58135}">
      <dsp:nvSpPr>
        <dsp:cNvPr id="0" name=""/>
        <dsp:cNvSpPr/>
      </dsp:nvSpPr>
      <dsp:spPr>
        <a:xfrm>
          <a:off x="2779306" y="2483617"/>
          <a:ext cx="3133807" cy="2038964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/>
        </a:p>
      </dsp:txBody>
      <dsp:txXfrm>
        <a:off x="2878840" y="2583151"/>
        <a:ext cx="2934739" cy="18398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C938E-3271-4AE2-89CD-3617A0B7D9E9}">
      <dsp:nvSpPr>
        <dsp:cNvPr id="0" name=""/>
        <dsp:cNvSpPr/>
      </dsp:nvSpPr>
      <dsp:spPr>
        <a:xfrm>
          <a:off x="2650" y="0"/>
          <a:ext cx="4124069" cy="989533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2650" y="3958132"/>
        <a:ext cx="4124069" cy="3958132"/>
      </dsp:txXfrm>
    </dsp:sp>
    <dsp:sp modelId="{0CF4B1AF-AF0C-44FC-98E6-064B87316151}">
      <dsp:nvSpPr>
        <dsp:cNvPr id="0" name=""/>
        <dsp:cNvSpPr/>
      </dsp:nvSpPr>
      <dsp:spPr>
        <a:xfrm>
          <a:off x="417112" y="593719"/>
          <a:ext cx="3295145" cy="3295145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F6FE8-2627-4B60-A33B-AEF7D3C53813}">
      <dsp:nvSpPr>
        <dsp:cNvPr id="0" name=""/>
        <dsp:cNvSpPr/>
      </dsp:nvSpPr>
      <dsp:spPr>
        <a:xfrm>
          <a:off x="4250441" y="0"/>
          <a:ext cx="4124069" cy="989533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4250441" y="3958132"/>
        <a:ext cx="4124069" cy="3958132"/>
      </dsp:txXfrm>
    </dsp:sp>
    <dsp:sp modelId="{0F7C8B89-0D5B-48D3-B74D-859029732D1A}">
      <dsp:nvSpPr>
        <dsp:cNvPr id="0" name=""/>
        <dsp:cNvSpPr/>
      </dsp:nvSpPr>
      <dsp:spPr>
        <a:xfrm>
          <a:off x="4664903" y="593719"/>
          <a:ext cx="3295145" cy="3295145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58B1BD-CF19-49FE-B968-245442B1751B}">
      <dsp:nvSpPr>
        <dsp:cNvPr id="0" name=""/>
        <dsp:cNvSpPr/>
      </dsp:nvSpPr>
      <dsp:spPr>
        <a:xfrm>
          <a:off x="8498233" y="0"/>
          <a:ext cx="4124069" cy="989533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8498233" y="3958132"/>
        <a:ext cx="4124069" cy="3958132"/>
      </dsp:txXfrm>
    </dsp:sp>
    <dsp:sp modelId="{45DB1B15-E6D6-4EC1-B558-E1ED6A6A0D35}">
      <dsp:nvSpPr>
        <dsp:cNvPr id="0" name=""/>
        <dsp:cNvSpPr/>
      </dsp:nvSpPr>
      <dsp:spPr>
        <a:xfrm>
          <a:off x="8912694" y="593719"/>
          <a:ext cx="3295145" cy="3295145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9955A9-C927-482C-9ABC-F68F9EA00BA1}">
      <dsp:nvSpPr>
        <dsp:cNvPr id="0" name=""/>
        <dsp:cNvSpPr/>
      </dsp:nvSpPr>
      <dsp:spPr>
        <a:xfrm>
          <a:off x="504998" y="7916265"/>
          <a:ext cx="11614956" cy="1484299"/>
        </a:xfrm>
        <a:prstGeom prst="leftRightArrow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92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285" y="2044708"/>
            <a:ext cx="3549015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34289" y="9414513"/>
            <a:ext cx="17407530" cy="4613907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34289" y="14028420"/>
            <a:ext cx="17407530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831177" y="9414513"/>
            <a:ext cx="17493260" cy="4613907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831177" y="14028420"/>
            <a:ext cx="17493260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546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926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061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285" y="2560320"/>
            <a:ext cx="13271301" cy="8961120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93259" y="5529588"/>
            <a:ext cx="20831175" cy="27292300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34285" y="11521440"/>
            <a:ext cx="13271301" cy="21344893"/>
          </a:xfrm>
        </p:spPr>
        <p:txBody>
          <a:bodyPr/>
          <a:lstStyle>
            <a:lvl1pPr marL="0" indent="0">
              <a:buNone/>
              <a:defRPr sz="7200"/>
            </a:lvl1pPr>
            <a:lvl2pPr marL="2057400" indent="0">
              <a:buNone/>
              <a:defRPr sz="6300"/>
            </a:lvl2pPr>
            <a:lvl3pPr marL="4114800" indent="0">
              <a:buNone/>
              <a:defRPr sz="5400"/>
            </a:lvl3pPr>
            <a:lvl4pPr marL="6172200" indent="0">
              <a:buNone/>
              <a:defRPr sz="4500"/>
            </a:lvl4pPr>
            <a:lvl5pPr marL="8229600" indent="0">
              <a:buNone/>
              <a:defRPr sz="4500"/>
            </a:lvl5pPr>
            <a:lvl6pPr marL="10287000" indent="0">
              <a:buNone/>
              <a:defRPr sz="4500"/>
            </a:lvl6pPr>
            <a:lvl7pPr marL="12344400" indent="0">
              <a:buNone/>
              <a:defRPr sz="4500"/>
            </a:lvl7pPr>
            <a:lvl8pPr marL="14401800" indent="0">
              <a:buNone/>
              <a:defRPr sz="4500"/>
            </a:lvl8pPr>
            <a:lvl9pPr marL="16459200" indent="0">
              <a:buNone/>
              <a:defRPr sz="4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875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285" y="2560320"/>
            <a:ext cx="13271301" cy="8961120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493259" y="5529588"/>
            <a:ext cx="20831175" cy="27292300"/>
          </a:xfrm>
        </p:spPr>
        <p:txBody>
          <a:bodyPr anchor="t"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34285" y="11521440"/>
            <a:ext cx="13271301" cy="21344893"/>
          </a:xfrm>
        </p:spPr>
        <p:txBody>
          <a:bodyPr/>
          <a:lstStyle>
            <a:lvl1pPr marL="0" indent="0">
              <a:buNone/>
              <a:defRPr sz="7200"/>
            </a:lvl1pPr>
            <a:lvl2pPr marL="2057400" indent="0">
              <a:buNone/>
              <a:defRPr sz="6300"/>
            </a:lvl2pPr>
            <a:lvl3pPr marL="4114800" indent="0">
              <a:buNone/>
              <a:defRPr sz="5400"/>
            </a:lvl3pPr>
            <a:lvl4pPr marL="6172200" indent="0">
              <a:buNone/>
              <a:defRPr sz="4500"/>
            </a:lvl4pPr>
            <a:lvl5pPr marL="8229600" indent="0">
              <a:buNone/>
              <a:defRPr sz="4500"/>
            </a:lvl5pPr>
            <a:lvl6pPr marL="10287000" indent="0">
              <a:buNone/>
              <a:defRPr sz="4500"/>
            </a:lvl6pPr>
            <a:lvl7pPr marL="12344400" indent="0">
              <a:buNone/>
              <a:defRPr sz="4500"/>
            </a:lvl7pPr>
            <a:lvl8pPr marL="14401800" indent="0">
              <a:buNone/>
              <a:defRPr sz="4500"/>
            </a:lvl8pPr>
            <a:lvl9pPr marL="16459200" indent="0">
              <a:buNone/>
              <a:defRPr sz="4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250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628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446540" y="2044700"/>
            <a:ext cx="8872538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28927" y="2044700"/>
            <a:ext cx="26103263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434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285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997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8089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0487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17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6285233"/>
            <a:ext cx="34975800" cy="13370560"/>
          </a:xfrm>
        </p:spPr>
        <p:txBody>
          <a:bodyPr anchor="b"/>
          <a:lstStyle>
            <a:lvl1pPr algn="ctr">
              <a:defRPr sz="27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0" y="20171413"/>
            <a:ext cx="30861000" cy="9272267"/>
          </a:xfrm>
        </p:spPr>
        <p:txBody>
          <a:bodyPr/>
          <a:lstStyle>
            <a:lvl1pPr marL="0" indent="0" algn="ctr">
              <a:buNone/>
              <a:defRPr sz="10800"/>
            </a:lvl1pPr>
            <a:lvl2pPr marL="2057400" indent="0" algn="ctr">
              <a:buNone/>
              <a:defRPr sz="9000"/>
            </a:lvl2pPr>
            <a:lvl3pPr marL="4114800" indent="0" algn="ctr">
              <a:buNone/>
              <a:defRPr sz="8100"/>
            </a:lvl3pPr>
            <a:lvl4pPr marL="6172200" indent="0" algn="ctr">
              <a:buNone/>
              <a:defRPr sz="7200"/>
            </a:lvl4pPr>
            <a:lvl5pPr marL="8229600" indent="0" algn="ctr">
              <a:buNone/>
              <a:defRPr sz="7200"/>
            </a:lvl5pPr>
            <a:lvl6pPr marL="10287000" indent="0" algn="ctr">
              <a:buNone/>
              <a:defRPr sz="7200"/>
            </a:lvl6pPr>
            <a:lvl7pPr marL="12344400" indent="0" algn="ctr">
              <a:buNone/>
              <a:defRPr sz="7200"/>
            </a:lvl7pPr>
            <a:lvl8pPr marL="14401800" indent="0" algn="ctr">
              <a:buNone/>
              <a:defRPr sz="7200"/>
            </a:lvl8pPr>
            <a:lvl9pPr marL="16459200" indent="0" algn="ctr">
              <a:buNone/>
              <a:defRPr sz="7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7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20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7496" y="9574541"/>
            <a:ext cx="35490150" cy="15975327"/>
          </a:xfrm>
        </p:spPr>
        <p:txBody>
          <a:bodyPr anchor="b"/>
          <a:lstStyle>
            <a:lvl1pPr>
              <a:defRPr sz="27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07496" y="25701001"/>
            <a:ext cx="35490150" cy="8401047"/>
          </a:xfrm>
        </p:spPr>
        <p:txBody>
          <a:bodyPr/>
          <a:lstStyle>
            <a:lvl1pPr marL="0" indent="0">
              <a:buNone/>
              <a:defRPr sz="10800">
                <a:solidFill>
                  <a:schemeClr val="tx1"/>
                </a:solidFill>
              </a:defRPr>
            </a:lvl1pPr>
            <a:lvl2pPr marL="205740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539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28925" y="10223500"/>
            <a:ext cx="1748790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31175" y="10223500"/>
            <a:ext cx="1748790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866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1"/>
            <a:ext cx="41148000" cy="43641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34913456"/>
            <a:ext cx="41148000" cy="34913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1" y="13965382"/>
            <a:ext cx="13560136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13560138" y="13965382"/>
            <a:ext cx="14027727" cy="209480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15110B-5249-4028-839F-C2434A8CEB21}"/>
              </a:ext>
            </a:extLst>
          </p:cNvPr>
          <p:cNvSpPr/>
          <p:nvPr userDrawn="1"/>
        </p:nvSpPr>
        <p:spPr>
          <a:xfrm>
            <a:off x="27587865" y="13965382"/>
            <a:ext cx="13560136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13092545"/>
            <a:ext cx="411480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4364182"/>
            <a:ext cx="411480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37" y="38113855"/>
            <a:ext cx="5417831" cy="177477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5B17C2EC-5038-4189-ABC1-8F58270BC908}"/>
              </a:ext>
            </a:extLst>
          </p:cNvPr>
          <p:cNvGrpSpPr/>
          <p:nvPr userDrawn="1"/>
        </p:nvGrpSpPr>
        <p:grpSpPr>
          <a:xfrm>
            <a:off x="42005250" y="0"/>
            <a:ext cx="12001500" cy="43342560"/>
            <a:chOff x="41071800" y="0"/>
            <a:chExt cx="11734800" cy="45406491"/>
          </a:xfrm>
        </p:grpSpPr>
        <p:sp>
          <p:nvSpPr>
            <p:cNvPr id="16" name="Instructions">
              <a:extLst>
                <a:ext uri="{FF2B5EF4-FFF2-40B4-BE49-F238E27FC236}">
                  <a16:creationId xmlns:a16="http://schemas.microsoft.com/office/drawing/2014/main" id="{92C6E426-1DD2-416D-AC55-69A32AD54077}"/>
                </a:ext>
              </a:extLst>
            </p:cNvPr>
            <p:cNvSpPr/>
            <p:nvPr userDrawn="1"/>
          </p:nvSpPr>
          <p:spPr>
            <a:xfrm>
              <a:off x="41071800" y="0"/>
              <a:ext cx="11734800" cy="454064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9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9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9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9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6136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6136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9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6136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5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5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B9D3F4F-1BEC-4CFA-AE59-1F056773BB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06763" y="9019491"/>
              <a:ext cx="10912472" cy="9393016"/>
            </a:xfrm>
            <a:prstGeom prst="rect">
              <a:avLst/>
            </a:prstGeom>
          </p:spPr>
        </p:pic>
      </p:grpSp>
      <p:sp>
        <p:nvSpPr>
          <p:cNvPr id="15" name="Instructions">
            <a:extLst>
              <a:ext uri="{FF2B5EF4-FFF2-40B4-BE49-F238E27FC236}">
                <a16:creationId xmlns:a16="http://schemas.microsoft.com/office/drawing/2014/main" id="{E2926F8A-3766-4C03-9F72-D59D3A1DD6DD}"/>
              </a:ext>
            </a:extLst>
          </p:cNvPr>
          <p:cNvSpPr/>
          <p:nvPr userDrawn="1"/>
        </p:nvSpPr>
        <p:spPr>
          <a:xfrm>
            <a:off x="-12858750" y="0"/>
            <a:ext cx="12001500" cy="420166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4298" tIns="214298" rIns="214298" bIns="214298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90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42” high by 45”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6136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90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9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13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2250"/>
              </a:spcAft>
            </a:pPr>
            <a:br>
              <a:rPr lang="en-US" sz="45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5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2C23B17-7355-4C95-B2C1-96A2F6CE9022}"/>
              </a:ext>
            </a:extLst>
          </p:cNvPr>
          <p:cNvGrpSpPr/>
          <p:nvPr userDrawn="1"/>
        </p:nvGrpSpPr>
        <p:grpSpPr>
          <a:xfrm>
            <a:off x="-12213939" y="17770863"/>
            <a:ext cx="10711878" cy="4961386"/>
            <a:chOff x="-12046792" y="16603579"/>
            <a:chExt cx="10473836" cy="5197643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B6BF48E-544D-4A7B-A644-4278E7EDB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" name="Arrow: Down 1">
              <a:extLst>
                <a:ext uri="{FF2B5EF4-FFF2-40B4-BE49-F238E27FC236}">
                  <a16:creationId xmlns:a16="http://schemas.microsoft.com/office/drawing/2014/main" id="{9CA4D960-11B4-4079-9FB8-01FE589B1C69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82" dirty="0"/>
            </a:p>
          </p:txBody>
        </p:sp>
      </p:grpSp>
    </p:spTree>
    <p:extLst>
      <p:ext uri="{BB962C8B-B14F-4D97-AF65-F5344CB8AC3E}">
        <p14:creationId xmlns:p14="http://schemas.microsoft.com/office/powerpoint/2010/main" val="302364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4114433" rtl="0" eaLnBrk="1" latinLnBrk="0" hangingPunct="1">
        <a:lnSpc>
          <a:spcPct val="90000"/>
        </a:lnSpc>
        <a:spcBef>
          <a:spcPct val="0"/>
        </a:spcBef>
        <a:buNone/>
        <a:defRPr sz="197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28609" indent="-1028609" algn="l" defTabSz="4114433" rtl="0" eaLnBrk="1" latinLnBrk="0" hangingPunct="1">
        <a:lnSpc>
          <a:spcPct val="90000"/>
        </a:lnSpc>
        <a:spcBef>
          <a:spcPts val="4500"/>
        </a:spcBef>
        <a:buFont typeface="Arial" panose="020B0604020202020204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1pPr>
      <a:lvl2pPr marL="3085826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042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259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9257476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4692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1909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9126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6343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217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433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650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8867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6084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3300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518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7735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0" y="13965382"/>
            <a:ext cx="27587864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27587865" y="13965382"/>
            <a:ext cx="13560136" cy="209480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1"/>
            <a:ext cx="41148000" cy="43641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34913456"/>
            <a:ext cx="41148000" cy="34913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274943455"/>
            <a:ext cx="411480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4364182"/>
            <a:ext cx="411480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37" y="38113855"/>
            <a:ext cx="5417831" cy="177477"/>
          </a:xfrm>
          <a:prstGeom prst="rect">
            <a:avLst/>
          </a:prstGeom>
        </p:spPr>
      </p:pic>
      <p:sp>
        <p:nvSpPr>
          <p:cNvPr id="16" name="Instructions">
            <a:extLst>
              <a:ext uri="{FF2B5EF4-FFF2-40B4-BE49-F238E27FC236}">
                <a16:creationId xmlns:a16="http://schemas.microsoft.com/office/drawing/2014/main" id="{92C6E426-1DD2-416D-AC55-69A32AD54077}"/>
              </a:ext>
            </a:extLst>
          </p:cNvPr>
          <p:cNvSpPr/>
          <p:nvPr userDrawn="1"/>
        </p:nvSpPr>
        <p:spPr>
          <a:xfrm>
            <a:off x="42005250" y="0"/>
            <a:ext cx="120015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33795" tIns="233795" rIns="233795" bIns="233795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Change</a:t>
            </a:r>
            <a:r>
              <a:rPr lang="en-US" sz="9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Color Theme</a:t>
            </a:r>
            <a:r>
              <a:rPr lang="en-US" sz="9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  <a:endParaRPr sz="90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This template is designed to use the built-in color themes in</a:t>
            </a: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the newer versions of PowerPoint.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To change the color theme, select the </a:t>
            </a:r>
            <a:r>
              <a:rPr lang="en-US" sz="6136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Design</a:t>
            </a: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tab, then select the </a:t>
            </a:r>
            <a:r>
              <a:rPr lang="en-US" sz="6136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Colors</a:t>
            </a: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drop-down list.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The default color theme for this template is “Office”, so you can always return to that after trying some of the alternatives.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Printing Your Poster: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Once your poster file is ready, visit</a:t>
            </a: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6136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www.genigraphics.com</a:t>
            </a: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to order a high-quality, affordable poster print. Every order receives a free design review and we can deliver as fast as next business day within the US and Canada. 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Genigraphics® has been producing output from PowerPoint® longer than anyone in the industry; dating back to when we helped Microsoft® design the PowerPoint® software. 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US and Canada:  1-800-790-4001</a:t>
            </a:r>
            <a:b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Email: info@genigraphics.com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br>
              <a:rPr lang="en-US" sz="45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5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B9D3F4F-1BEC-4CFA-AE59-1F056773BB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5760" y="8102740"/>
            <a:ext cx="11160483" cy="8966061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B0362F5-29B7-478D-8285-E1AF0101F14D}"/>
              </a:ext>
            </a:extLst>
          </p:cNvPr>
          <p:cNvSpPr/>
          <p:nvPr userDrawn="1"/>
        </p:nvSpPr>
        <p:spPr>
          <a:xfrm>
            <a:off x="0" y="13092545"/>
            <a:ext cx="411480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26" name="Instructions">
            <a:extLst>
              <a:ext uri="{FF2B5EF4-FFF2-40B4-BE49-F238E27FC236}">
                <a16:creationId xmlns:a16="http://schemas.microsoft.com/office/drawing/2014/main" id="{8BA651DF-DA69-41DE-B9C3-D53B26D1F1E0}"/>
              </a:ext>
            </a:extLst>
          </p:cNvPr>
          <p:cNvSpPr/>
          <p:nvPr userDrawn="1"/>
        </p:nvSpPr>
        <p:spPr>
          <a:xfrm>
            <a:off x="-12858750" y="0"/>
            <a:ext cx="120015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4298" tIns="214298" rIns="214298" bIns="214298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90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42” high by 45”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6136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90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9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13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2250"/>
              </a:spcAft>
            </a:pPr>
            <a:br>
              <a:rPr lang="en-US" sz="45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5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8DCB403-D414-41E3-A1F6-C198DCD63A5B}"/>
              </a:ext>
            </a:extLst>
          </p:cNvPr>
          <p:cNvGrpSpPr/>
          <p:nvPr userDrawn="1"/>
        </p:nvGrpSpPr>
        <p:grpSpPr>
          <a:xfrm>
            <a:off x="-12213939" y="17068801"/>
            <a:ext cx="10711878" cy="4961386"/>
            <a:chOff x="-12046792" y="16603579"/>
            <a:chExt cx="10473836" cy="5197643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25469BD4-E72B-476B-BDC8-3CE143520E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9" name="Arrow: Down 28">
              <a:extLst>
                <a:ext uri="{FF2B5EF4-FFF2-40B4-BE49-F238E27FC236}">
                  <a16:creationId xmlns:a16="http://schemas.microsoft.com/office/drawing/2014/main" id="{BE419426-A743-4FA6-93F6-9D77D99BCA89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82" dirty="0"/>
            </a:p>
          </p:txBody>
        </p:sp>
      </p:grpSp>
    </p:spTree>
    <p:extLst>
      <p:ext uri="{BB962C8B-B14F-4D97-AF65-F5344CB8AC3E}">
        <p14:creationId xmlns:p14="http://schemas.microsoft.com/office/powerpoint/2010/main" val="346715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4114433" rtl="0" eaLnBrk="1" latinLnBrk="0" hangingPunct="1">
        <a:lnSpc>
          <a:spcPct val="90000"/>
        </a:lnSpc>
        <a:spcBef>
          <a:spcPct val="0"/>
        </a:spcBef>
        <a:buNone/>
        <a:defRPr sz="197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28609" indent="-1028609" algn="l" defTabSz="4114433" rtl="0" eaLnBrk="1" latinLnBrk="0" hangingPunct="1">
        <a:lnSpc>
          <a:spcPct val="90000"/>
        </a:lnSpc>
        <a:spcBef>
          <a:spcPts val="4500"/>
        </a:spcBef>
        <a:buFont typeface="Arial" panose="020B0604020202020204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1pPr>
      <a:lvl2pPr marL="3085826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042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259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9257476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4692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1909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9126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6343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217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433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650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8867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6084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3300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518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7735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1"/>
            <a:ext cx="41148000" cy="43641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34913456"/>
            <a:ext cx="41148000" cy="34913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2" y="13965382"/>
            <a:ext cx="41147999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13092545"/>
            <a:ext cx="411480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4364182"/>
            <a:ext cx="411480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37" y="38113855"/>
            <a:ext cx="5417831" cy="177477"/>
          </a:xfrm>
          <a:prstGeom prst="rect">
            <a:avLst/>
          </a:prstGeom>
        </p:spPr>
      </p:pic>
      <p:sp>
        <p:nvSpPr>
          <p:cNvPr id="16" name="Instructions">
            <a:extLst>
              <a:ext uri="{FF2B5EF4-FFF2-40B4-BE49-F238E27FC236}">
                <a16:creationId xmlns:a16="http://schemas.microsoft.com/office/drawing/2014/main" id="{92C6E426-1DD2-416D-AC55-69A32AD54077}"/>
              </a:ext>
            </a:extLst>
          </p:cNvPr>
          <p:cNvSpPr/>
          <p:nvPr userDrawn="1"/>
        </p:nvSpPr>
        <p:spPr>
          <a:xfrm>
            <a:off x="42005250" y="0"/>
            <a:ext cx="120015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33795" tIns="233795" rIns="233795" bIns="233795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Change</a:t>
            </a:r>
            <a:r>
              <a:rPr lang="en-US" sz="9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Color Theme</a:t>
            </a:r>
            <a:r>
              <a:rPr lang="en-US" sz="9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  <a:endParaRPr sz="90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This template is designed to use the built-in color themes in</a:t>
            </a: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the newer versions of PowerPoint.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To change the color theme, select the </a:t>
            </a:r>
            <a:r>
              <a:rPr lang="en-US" sz="6136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Design</a:t>
            </a: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tab, then select the </a:t>
            </a:r>
            <a:r>
              <a:rPr lang="en-US" sz="6136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Colors</a:t>
            </a: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drop-down list.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The default color theme for this template is “Office”, so you can always return to that after trying some of the alternatives.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Printing Your Poster: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Once your poster file is ready, visit</a:t>
            </a: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6136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www.genigraphics.com</a:t>
            </a: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to order a high-quality, affordable poster print. Every order receives a free design review and we can deliver as fast as next business day within the US and Canada. 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Genigraphics® has been producing output from PowerPoint® longer than anyone in the industry; dating back to when we helped Microsoft® design the PowerPoint® software. 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en-US" sz="6136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US and Canada:  1-800-790-4001</a:t>
            </a:r>
            <a:b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Email: info@genigraphics.com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br>
              <a:rPr lang="en-US" sz="45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5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B9D3F4F-1BEC-4CFA-AE59-1F056773BB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5760" y="8102740"/>
            <a:ext cx="11160483" cy="8966061"/>
          </a:xfrm>
          <a:prstGeom prst="rect">
            <a:avLst/>
          </a:prstGeom>
        </p:spPr>
      </p:pic>
      <p:sp>
        <p:nvSpPr>
          <p:cNvPr id="24" name="Instructions">
            <a:extLst>
              <a:ext uri="{FF2B5EF4-FFF2-40B4-BE49-F238E27FC236}">
                <a16:creationId xmlns:a16="http://schemas.microsoft.com/office/drawing/2014/main" id="{BF2CAB13-A248-4B1F-8EA4-E784EB0CD9BF}"/>
              </a:ext>
            </a:extLst>
          </p:cNvPr>
          <p:cNvSpPr/>
          <p:nvPr userDrawn="1"/>
        </p:nvSpPr>
        <p:spPr>
          <a:xfrm>
            <a:off x="-12858750" y="0"/>
            <a:ext cx="120015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4298" tIns="214298" rIns="214298" bIns="214298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90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42” high by 45”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6136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90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9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13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2250"/>
              </a:spcAft>
            </a:pPr>
            <a:br>
              <a:rPr lang="en-US" sz="45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5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7637034-660E-4C4E-BE2D-1283BEAA23ED}"/>
              </a:ext>
            </a:extLst>
          </p:cNvPr>
          <p:cNvGrpSpPr/>
          <p:nvPr userDrawn="1"/>
        </p:nvGrpSpPr>
        <p:grpSpPr>
          <a:xfrm>
            <a:off x="-12213939" y="17587983"/>
            <a:ext cx="10711878" cy="4961386"/>
            <a:chOff x="-12046792" y="16603579"/>
            <a:chExt cx="10473836" cy="5197643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DB63710D-20E1-456C-BA12-4BEB023E24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7" name="Arrow: Down 26">
              <a:extLst>
                <a:ext uri="{FF2B5EF4-FFF2-40B4-BE49-F238E27FC236}">
                  <a16:creationId xmlns:a16="http://schemas.microsoft.com/office/drawing/2014/main" id="{30E7CD74-4C68-4BB2-AC4E-A4B46A6979E4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82" dirty="0"/>
            </a:p>
          </p:txBody>
        </p:sp>
      </p:grpSp>
    </p:spTree>
    <p:extLst>
      <p:ext uri="{BB962C8B-B14F-4D97-AF65-F5344CB8AC3E}">
        <p14:creationId xmlns:p14="http://schemas.microsoft.com/office/powerpoint/2010/main" val="338494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4114433" rtl="0" eaLnBrk="1" latinLnBrk="0" hangingPunct="1">
        <a:lnSpc>
          <a:spcPct val="90000"/>
        </a:lnSpc>
        <a:spcBef>
          <a:spcPct val="0"/>
        </a:spcBef>
        <a:buNone/>
        <a:defRPr sz="197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28609" indent="-1028609" algn="l" defTabSz="4114433" rtl="0" eaLnBrk="1" latinLnBrk="0" hangingPunct="1">
        <a:lnSpc>
          <a:spcPct val="90000"/>
        </a:lnSpc>
        <a:spcBef>
          <a:spcPts val="4500"/>
        </a:spcBef>
        <a:buFont typeface="Arial" panose="020B0604020202020204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1pPr>
      <a:lvl2pPr marL="3085826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042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259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9257476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4692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1909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9126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6343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217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433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650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8867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6084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3300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518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7735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1"/>
            <a:ext cx="41148000" cy="43641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34913456"/>
            <a:ext cx="41148000" cy="34913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1" y="13965382"/>
            <a:ext cx="13560136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13560138" y="13965382"/>
            <a:ext cx="14027727" cy="20948073"/>
          </a:xfrm>
          <a:prstGeom prst="rect">
            <a:avLst/>
          </a:prstGeom>
          <a:solidFill>
            <a:srgbClr val="D6DCE5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15110B-5249-4028-839F-C2434A8CEB21}"/>
              </a:ext>
            </a:extLst>
          </p:cNvPr>
          <p:cNvSpPr/>
          <p:nvPr userDrawn="1"/>
        </p:nvSpPr>
        <p:spPr>
          <a:xfrm>
            <a:off x="27587865" y="13965382"/>
            <a:ext cx="13560136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13092545"/>
            <a:ext cx="411480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4364182"/>
            <a:ext cx="411480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37" y="38113855"/>
            <a:ext cx="5417831" cy="177477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5B17C2EC-5038-4189-ABC1-8F58270BC908}"/>
              </a:ext>
            </a:extLst>
          </p:cNvPr>
          <p:cNvGrpSpPr/>
          <p:nvPr userDrawn="1"/>
        </p:nvGrpSpPr>
        <p:grpSpPr>
          <a:xfrm>
            <a:off x="42005250" y="0"/>
            <a:ext cx="12001500" cy="38404800"/>
            <a:chOff x="41071800" y="0"/>
            <a:chExt cx="11734800" cy="40233600"/>
          </a:xfrm>
        </p:grpSpPr>
        <p:sp>
          <p:nvSpPr>
            <p:cNvPr id="16" name="Instructions">
              <a:extLst>
                <a:ext uri="{FF2B5EF4-FFF2-40B4-BE49-F238E27FC236}">
                  <a16:creationId xmlns:a16="http://schemas.microsoft.com/office/drawing/2014/main" id="{92C6E426-1DD2-416D-AC55-69A32AD54077}"/>
                </a:ext>
              </a:extLst>
            </p:cNvPr>
            <p:cNvSpPr/>
            <p:nvPr userDrawn="1"/>
          </p:nvSpPr>
          <p:spPr>
            <a:xfrm>
              <a:off x="41071800" y="0"/>
              <a:ext cx="11734800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9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9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9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9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6136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6136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9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6136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5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5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B9D3F4F-1BEC-4CFA-AE59-1F056773BB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82964" y="8488585"/>
              <a:ext cx="10912472" cy="9393016"/>
            </a:xfrm>
            <a:prstGeom prst="rect">
              <a:avLst/>
            </a:prstGeom>
          </p:spPr>
        </p:pic>
      </p:grpSp>
      <p:sp>
        <p:nvSpPr>
          <p:cNvPr id="15" name="Instructions">
            <a:extLst>
              <a:ext uri="{FF2B5EF4-FFF2-40B4-BE49-F238E27FC236}">
                <a16:creationId xmlns:a16="http://schemas.microsoft.com/office/drawing/2014/main" id="{E2926F8A-3766-4C03-9F72-D59D3A1DD6DD}"/>
              </a:ext>
            </a:extLst>
          </p:cNvPr>
          <p:cNvSpPr/>
          <p:nvPr userDrawn="1"/>
        </p:nvSpPr>
        <p:spPr>
          <a:xfrm>
            <a:off x="-12858750" y="0"/>
            <a:ext cx="120015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4298" tIns="214298" rIns="214298" bIns="214298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90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42” high by 45”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6136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90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9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13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2250"/>
              </a:spcAft>
            </a:pPr>
            <a:br>
              <a:rPr lang="en-US" sz="45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5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2C23B17-7355-4C95-B2C1-96A2F6CE9022}"/>
              </a:ext>
            </a:extLst>
          </p:cNvPr>
          <p:cNvGrpSpPr/>
          <p:nvPr userDrawn="1"/>
        </p:nvGrpSpPr>
        <p:grpSpPr>
          <a:xfrm>
            <a:off x="-12213939" y="17068801"/>
            <a:ext cx="10711878" cy="4961386"/>
            <a:chOff x="-12046792" y="16603579"/>
            <a:chExt cx="10473836" cy="5197643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B6BF48E-544D-4A7B-A644-4278E7EDB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" name="Arrow: Down 1">
              <a:extLst>
                <a:ext uri="{FF2B5EF4-FFF2-40B4-BE49-F238E27FC236}">
                  <a16:creationId xmlns:a16="http://schemas.microsoft.com/office/drawing/2014/main" id="{9CA4D960-11B4-4079-9FB8-01FE589B1C69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82" dirty="0"/>
            </a:p>
          </p:txBody>
        </p:sp>
      </p:grpSp>
    </p:spTree>
    <p:extLst>
      <p:ext uri="{BB962C8B-B14F-4D97-AF65-F5344CB8AC3E}">
        <p14:creationId xmlns:p14="http://schemas.microsoft.com/office/powerpoint/2010/main" val="1477217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4114433" rtl="0" eaLnBrk="1" latinLnBrk="0" hangingPunct="1">
        <a:lnSpc>
          <a:spcPct val="90000"/>
        </a:lnSpc>
        <a:spcBef>
          <a:spcPct val="0"/>
        </a:spcBef>
        <a:buNone/>
        <a:defRPr sz="197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28609" indent="-1028609" algn="l" defTabSz="4114433" rtl="0" eaLnBrk="1" latinLnBrk="0" hangingPunct="1">
        <a:lnSpc>
          <a:spcPct val="90000"/>
        </a:lnSpc>
        <a:spcBef>
          <a:spcPts val="4500"/>
        </a:spcBef>
        <a:buFont typeface="Arial" panose="020B0604020202020204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1pPr>
      <a:lvl2pPr marL="3085826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042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259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9257476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4692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1909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9126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6343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217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433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650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8867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6084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3300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518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7735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1"/>
            <a:ext cx="41148000" cy="43641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34913456"/>
            <a:ext cx="41148000" cy="34913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1" y="13965382"/>
            <a:ext cx="13560136" cy="20948073"/>
          </a:xfrm>
          <a:prstGeom prst="rect">
            <a:avLst/>
          </a:prstGeom>
          <a:solidFill>
            <a:srgbClr val="F3F5F7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13560138" y="13965382"/>
            <a:ext cx="14027727" cy="20948073"/>
          </a:xfrm>
          <a:prstGeom prst="rect">
            <a:avLst/>
          </a:prstGeom>
          <a:solidFill>
            <a:srgbClr val="D6DCE5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15110B-5249-4028-839F-C2434A8CEB21}"/>
              </a:ext>
            </a:extLst>
          </p:cNvPr>
          <p:cNvSpPr/>
          <p:nvPr userDrawn="1"/>
        </p:nvSpPr>
        <p:spPr>
          <a:xfrm>
            <a:off x="27587865" y="13965382"/>
            <a:ext cx="13560136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13092545"/>
            <a:ext cx="411480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4364182"/>
            <a:ext cx="411480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37" y="38113855"/>
            <a:ext cx="5417831" cy="177477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5B17C2EC-5038-4189-ABC1-8F58270BC908}"/>
              </a:ext>
            </a:extLst>
          </p:cNvPr>
          <p:cNvGrpSpPr/>
          <p:nvPr userDrawn="1"/>
        </p:nvGrpSpPr>
        <p:grpSpPr>
          <a:xfrm>
            <a:off x="42005250" y="0"/>
            <a:ext cx="12001500" cy="43022520"/>
            <a:chOff x="41071800" y="0"/>
            <a:chExt cx="11734800" cy="45071211"/>
          </a:xfrm>
        </p:grpSpPr>
        <p:sp>
          <p:nvSpPr>
            <p:cNvPr id="16" name="Instructions">
              <a:extLst>
                <a:ext uri="{FF2B5EF4-FFF2-40B4-BE49-F238E27FC236}">
                  <a16:creationId xmlns:a16="http://schemas.microsoft.com/office/drawing/2014/main" id="{92C6E426-1DD2-416D-AC55-69A32AD54077}"/>
                </a:ext>
              </a:extLst>
            </p:cNvPr>
            <p:cNvSpPr/>
            <p:nvPr userDrawn="1"/>
          </p:nvSpPr>
          <p:spPr>
            <a:xfrm>
              <a:off x="41071800" y="0"/>
              <a:ext cx="11734800" cy="4507121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9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9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9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9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6136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6136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9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6136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5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5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B9D3F4F-1BEC-4CFA-AE59-1F056773BB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82963" y="9019491"/>
              <a:ext cx="10912472" cy="9393016"/>
            </a:xfrm>
            <a:prstGeom prst="rect">
              <a:avLst/>
            </a:prstGeom>
          </p:spPr>
        </p:pic>
      </p:grpSp>
      <p:sp>
        <p:nvSpPr>
          <p:cNvPr id="15" name="Instructions">
            <a:extLst>
              <a:ext uri="{FF2B5EF4-FFF2-40B4-BE49-F238E27FC236}">
                <a16:creationId xmlns:a16="http://schemas.microsoft.com/office/drawing/2014/main" id="{E2926F8A-3766-4C03-9F72-D59D3A1DD6DD}"/>
              </a:ext>
            </a:extLst>
          </p:cNvPr>
          <p:cNvSpPr/>
          <p:nvPr userDrawn="1"/>
        </p:nvSpPr>
        <p:spPr>
          <a:xfrm>
            <a:off x="-12858750" y="0"/>
            <a:ext cx="12001500" cy="42153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4298" tIns="214298" rIns="214298" bIns="214298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90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42” high by 45”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6136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90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9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13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2250"/>
              </a:spcAft>
            </a:pPr>
            <a:br>
              <a:rPr lang="en-US" sz="45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5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2C23B17-7355-4C95-B2C1-96A2F6CE9022}"/>
              </a:ext>
            </a:extLst>
          </p:cNvPr>
          <p:cNvGrpSpPr/>
          <p:nvPr userDrawn="1"/>
        </p:nvGrpSpPr>
        <p:grpSpPr>
          <a:xfrm>
            <a:off x="-12213939" y="17068801"/>
            <a:ext cx="10711878" cy="4961386"/>
            <a:chOff x="-12046792" y="16603579"/>
            <a:chExt cx="10473836" cy="5197643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B6BF48E-544D-4A7B-A644-4278E7EDB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" name="Arrow: Down 1">
              <a:extLst>
                <a:ext uri="{FF2B5EF4-FFF2-40B4-BE49-F238E27FC236}">
                  <a16:creationId xmlns:a16="http://schemas.microsoft.com/office/drawing/2014/main" id="{9CA4D960-11B4-4079-9FB8-01FE589B1C69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82" dirty="0"/>
            </a:p>
          </p:txBody>
        </p:sp>
      </p:grpSp>
    </p:spTree>
    <p:extLst>
      <p:ext uri="{BB962C8B-B14F-4D97-AF65-F5344CB8AC3E}">
        <p14:creationId xmlns:p14="http://schemas.microsoft.com/office/powerpoint/2010/main" val="367176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114433" rtl="0" eaLnBrk="1" latinLnBrk="0" hangingPunct="1">
        <a:lnSpc>
          <a:spcPct val="90000"/>
        </a:lnSpc>
        <a:spcBef>
          <a:spcPct val="0"/>
        </a:spcBef>
        <a:buNone/>
        <a:defRPr sz="197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28609" indent="-1028609" algn="l" defTabSz="4114433" rtl="0" eaLnBrk="1" latinLnBrk="0" hangingPunct="1">
        <a:lnSpc>
          <a:spcPct val="90000"/>
        </a:lnSpc>
        <a:spcBef>
          <a:spcPts val="4500"/>
        </a:spcBef>
        <a:buFont typeface="Arial" panose="020B0604020202020204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1pPr>
      <a:lvl2pPr marL="3085826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042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259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9257476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4692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1909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9126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6343" indent="-1028609" algn="l" defTabSz="4114433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217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433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650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8867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6084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3300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518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7735" algn="l" defTabSz="4114433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28925" y="2044708"/>
            <a:ext cx="3549015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28925" y="10223500"/>
            <a:ext cx="3549015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28925" y="35595568"/>
            <a:ext cx="925830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30275" y="35595568"/>
            <a:ext cx="1388745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060775" y="35595568"/>
            <a:ext cx="925830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D9A5C2-E510-FF57-D650-1564E73ED311}"/>
              </a:ext>
            </a:extLst>
          </p:cNvPr>
          <p:cNvSpPr/>
          <p:nvPr userDrawn="1"/>
        </p:nvSpPr>
        <p:spPr>
          <a:xfrm>
            <a:off x="0" y="1"/>
            <a:ext cx="41148000" cy="43641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ED6D71-DBED-86F8-C9E1-9713698E88D9}"/>
              </a:ext>
            </a:extLst>
          </p:cNvPr>
          <p:cNvSpPr/>
          <p:nvPr userDrawn="1"/>
        </p:nvSpPr>
        <p:spPr>
          <a:xfrm>
            <a:off x="0" y="34913456"/>
            <a:ext cx="41148000" cy="34913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B793EC-5967-ED74-8C5F-77D1AF05E7D1}"/>
              </a:ext>
            </a:extLst>
          </p:cNvPr>
          <p:cNvSpPr/>
          <p:nvPr userDrawn="1"/>
        </p:nvSpPr>
        <p:spPr>
          <a:xfrm>
            <a:off x="1" y="13965382"/>
            <a:ext cx="13560136" cy="20948073"/>
          </a:xfrm>
          <a:prstGeom prst="rect">
            <a:avLst/>
          </a:prstGeom>
          <a:solidFill>
            <a:srgbClr val="F3F5F7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8350341-8F30-0953-97DC-2BB3F523C7A5}"/>
              </a:ext>
            </a:extLst>
          </p:cNvPr>
          <p:cNvSpPr/>
          <p:nvPr userDrawn="1"/>
        </p:nvSpPr>
        <p:spPr>
          <a:xfrm>
            <a:off x="13560138" y="13965382"/>
            <a:ext cx="14027727" cy="20948073"/>
          </a:xfrm>
          <a:prstGeom prst="rect">
            <a:avLst/>
          </a:prstGeom>
          <a:solidFill>
            <a:srgbClr val="D6DCE5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B736E27-276F-2A64-FD7D-94FD6B915A55}"/>
              </a:ext>
            </a:extLst>
          </p:cNvPr>
          <p:cNvSpPr/>
          <p:nvPr userDrawn="1"/>
        </p:nvSpPr>
        <p:spPr>
          <a:xfrm>
            <a:off x="27587865" y="13965382"/>
            <a:ext cx="13560136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C8A1E7-2643-A735-79C1-7910D43A66B5}"/>
              </a:ext>
            </a:extLst>
          </p:cNvPr>
          <p:cNvSpPr/>
          <p:nvPr userDrawn="1"/>
        </p:nvSpPr>
        <p:spPr>
          <a:xfrm>
            <a:off x="0" y="13092545"/>
            <a:ext cx="411480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4C31EA-6387-249F-F54B-AA652D4AD30D}"/>
              </a:ext>
            </a:extLst>
          </p:cNvPr>
          <p:cNvSpPr/>
          <p:nvPr userDrawn="1"/>
        </p:nvSpPr>
        <p:spPr>
          <a:xfrm>
            <a:off x="0" y="4364182"/>
            <a:ext cx="411480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82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F4E4491-1B58-1A68-83F1-C6E888E88BE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37" y="38113855"/>
            <a:ext cx="5417831" cy="177477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42A7D-4B33-B71A-48F2-0D4015D9E9D9}"/>
              </a:ext>
            </a:extLst>
          </p:cNvPr>
          <p:cNvGrpSpPr/>
          <p:nvPr userDrawn="1"/>
        </p:nvGrpSpPr>
        <p:grpSpPr>
          <a:xfrm>
            <a:off x="42005250" y="0"/>
            <a:ext cx="12001500" cy="43434000"/>
            <a:chOff x="41071800" y="0"/>
            <a:chExt cx="11734800" cy="45502286"/>
          </a:xfrm>
        </p:grpSpPr>
        <p:sp>
          <p:nvSpPr>
            <p:cNvPr id="16" name="Instructions">
              <a:extLst>
                <a:ext uri="{FF2B5EF4-FFF2-40B4-BE49-F238E27FC236}">
                  <a16:creationId xmlns:a16="http://schemas.microsoft.com/office/drawing/2014/main" id="{FCB1A2BE-CD74-E4A7-BA53-3249DDCCF466}"/>
                </a:ext>
              </a:extLst>
            </p:cNvPr>
            <p:cNvSpPr/>
            <p:nvPr userDrawn="1"/>
          </p:nvSpPr>
          <p:spPr>
            <a:xfrm>
              <a:off x="41071800" y="0"/>
              <a:ext cx="11734800" cy="4550228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9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9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9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9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6136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6136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9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6136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25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6136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6136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5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5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924DA99-118A-CCA0-AC54-543CAE68230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82963" y="9019491"/>
              <a:ext cx="10912472" cy="9393016"/>
            </a:xfrm>
            <a:prstGeom prst="rect">
              <a:avLst/>
            </a:prstGeom>
          </p:spPr>
        </p:pic>
      </p:grpSp>
      <p:sp>
        <p:nvSpPr>
          <p:cNvPr id="18" name="Instructions">
            <a:extLst>
              <a:ext uri="{FF2B5EF4-FFF2-40B4-BE49-F238E27FC236}">
                <a16:creationId xmlns:a16="http://schemas.microsoft.com/office/drawing/2014/main" id="{4E8E42B5-6922-357D-D80E-09453408508D}"/>
              </a:ext>
            </a:extLst>
          </p:cNvPr>
          <p:cNvSpPr/>
          <p:nvPr userDrawn="1"/>
        </p:nvSpPr>
        <p:spPr>
          <a:xfrm>
            <a:off x="-12858750" y="0"/>
            <a:ext cx="12001500" cy="427939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4298" tIns="214298" rIns="214298" bIns="214298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90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42” high by 45”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6136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6136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endParaRPr lang="en-US" sz="90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9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9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136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136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250"/>
              </a:spcAft>
            </a:pPr>
            <a:r>
              <a:rPr lang="en-US" sz="6136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2250"/>
              </a:spcAft>
            </a:pPr>
            <a:br>
              <a:rPr lang="en-US" sz="45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5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56B7EC8-9A2B-4D24-6C79-9582286878D4}"/>
              </a:ext>
            </a:extLst>
          </p:cNvPr>
          <p:cNvGrpSpPr/>
          <p:nvPr userDrawn="1"/>
        </p:nvGrpSpPr>
        <p:grpSpPr>
          <a:xfrm>
            <a:off x="-12369801" y="17445860"/>
            <a:ext cx="10711878" cy="4961386"/>
            <a:chOff x="-12046792" y="16603579"/>
            <a:chExt cx="10473836" cy="5197643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71C6CA61-ECC4-F23E-8677-A0A83B54EB0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1" name="Arrow: Down 20">
              <a:extLst>
                <a:ext uri="{FF2B5EF4-FFF2-40B4-BE49-F238E27FC236}">
                  <a16:creationId xmlns:a16="http://schemas.microsoft.com/office/drawing/2014/main" id="{78C412E7-DACA-1CA3-A9E1-C0881E475590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82" dirty="0"/>
            </a:p>
          </p:txBody>
        </p:sp>
      </p:grpSp>
    </p:spTree>
    <p:extLst>
      <p:ext uri="{BB962C8B-B14F-4D97-AF65-F5344CB8AC3E}">
        <p14:creationId xmlns:p14="http://schemas.microsoft.com/office/powerpoint/2010/main" val="217244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4114800" rtl="0" eaLnBrk="1" latinLnBrk="0" hangingPunct="1">
        <a:lnSpc>
          <a:spcPct val="90000"/>
        </a:lnSpc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28700" indent="-1028700" algn="l" defTabSz="4114800" rtl="0" eaLnBrk="1" latinLnBrk="0" hangingPunct="1">
        <a:lnSpc>
          <a:spcPct val="90000"/>
        </a:lnSpc>
        <a:spcBef>
          <a:spcPts val="4500"/>
        </a:spcBef>
        <a:buFont typeface="Arial" panose="020B0604020202020204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0" Type="http://schemas.openxmlformats.org/officeDocument/2006/relationships/diagramData" Target="../diagrams/data2.xml"/><Relationship Id="rId4" Type="http://schemas.openxmlformats.org/officeDocument/2006/relationships/chart" Target="../charts/chart1.xml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5F4FC-7724-4879-8ED0-A43E8415E6D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545263" y="-22734"/>
            <a:ext cx="34602737" cy="4675188"/>
          </a:xfrm>
          <a:prstGeom prst="rect">
            <a:avLst/>
          </a:prstGeom>
        </p:spPr>
        <p:txBody>
          <a:bodyPr vert="horz" lIns="748145" tIns="748145" rIns="91440" bIns="748145" rtlCol="0" anchor="ctr">
            <a:normAutofit fontScale="90000"/>
          </a:bodyPr>
          <a:lstStyle/>
          <a:p>
            <a:pPr>
              <a:lnSpc>
                <a:spcPct val="95000"/>
              </a:lnSpc>
            </a:pPr>
            <a:r>
              <a:rPr lang="en-US" sz="1227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Poster Template Provided By Genigraphics – 800.790.4001</a:t>
            </a:r>
            <a:br>
              <a:rPr lang="en-US" sz="12271" dirty="0">
                <a:solidFill>
                  <a:schemeClr val="bg1"/>
                </a:solidFill>
                <a:latin typeface="Franklin Gothic Medium Cond" panose="020B0606030402020204" pitchFamily="34" charset="0"/>
              </a:rPr>
            </a:br>
            <a:r>
              <a:rPr lang="en-US" sz="1227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Replace This Text With Your Title</a:t>
            </a:r>
          </a:p>
        </p:txBody>
      </p:sp>
      <p:sp>
        <p:nvSpPr>
          <p:cNvPr id="4" name="Rectangle 265">
            <a:extLst>
              <a:ext uri="{FF2B5EF4-FFF2-40B4-BE49-F238E27FC236}">
                <a16:creationId xmlns:a16="http://schemas.microsoft.com/office/drawing/2014/main" id="{2F21D414-C7FF-4447-9E36-64D62326E53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2264" y="911874"/>
            <a:ext cx="3737777" cy="2805545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719" tIns="42859" rIns="85719" bIns="42859" anchor="ctr"/>
          <a:lstStyle/>
          <a:p>
            <a:pPr algn="ctr" defTabSz="4113784"/>
            <a:r>
              <a:rPr lang="en-US" sz="2864" b="1" dirty="0">
                <a:latin typeface="Calibri" pitchFamily="34" charset="0"/>
              </a:rPr>
              <a:t>REPLACE THIS BOX WITH YOUR ORGANIZATION’S</a:t>
            </a:r>
          </a:p>
          <a:p>
            <a:pPr algn="ctr" defTabSz="4113784"/>
            <a:r>
              <a:rPr lang="en-US" sz="2864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864CCF-70A7-4CFC-B002-5037B24C73D0}"/>
              </a:ext>
            </a:extLst>
          </p:cNvPr>
          <p:cNvSpPr txBox="1">
            <a:spLocks/>
          </p:cNvSpPr>
          <p:nvPr/>
        </p:nvSpPr>
        <p:spPr>
          <a:xfrm>
            <a:off x="7403521" y="34869721"/>
            <a:ext cx="26185091" cy="3740727"/>
          </a:xfrm>
          <a:prstGeom prst="rect">
            <a:avLst/>
          </a:prstGeom>
        </p:spPr>
        <p:txBody>
          <a:bodyPr lIns="187036" tIns="374073" rIns="187036" bIns="374073" anchor="ctr">
            <a:normAutofit fontScale="97500"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750" dirty="0">
                <a:solidFill>
                  <a:schemeClr val="bg1"/>
                </a:solidFill>
                <a:latin typeface="Franklin Gothic Book" panose="020B0503020102020204" pitchFamily="34" charset="0"/>
              </a:rPr>
              <a:t>John Smith, MD</a:t>
            </a:r>
            <a:r>
              <a:rPr lang="en-US" sz="6750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1</a:t>
            </a:r>
            <a:r>
              <a:rPr lang="en-US" sz="6750" dirty="0">
                <a:solidFill>
                  <a:schemeClr val="bg1"/>
                </a:solidFill>
                <a:latin typeface="Franklin Gothic Book" panose="020B0503020102020204" pitchFamily="34" charset="0"/>
              </a:rPr>
              <a:t>; Jane Doe, PhD</a:t>
            </a:r>
            <a:r>
              <a:rPr lang="en-US" sz="6750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2</a:t>
            </a:r>
            <a:r>
              <a:rPr lang="en-US" sz="6750" dirty="0">
                <a:solidFill>
                  <a:schemeClr val="bg1"/>
                </a:solidFill>
                <a:latin typeface="Franklin Gothic Book" panose="020B0503020102020204" pitchFamily="34" charset="0"/>
              </a:rPr>
              <a:t>; Frederick Jones, MD, PhD</a:t>
            </a:r>
            <a:r>
              <a:rPr lang="en-US" sz="6750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1,2</a:t>
            </a:r>
          </a:p>
          <a:p>
            <a:pPr algn="ctr">
              <a:lnSpc>
                <a:spcPct val="120000"/>
              </a:lnSpc>
            </a:pPr>
            <a:r>
              <a:rPr lang="en-US" sz="6750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1</a:t>
            </a:r>
            <a:r>
              <a:rPr lang="en-US" sz="6750" dirty="0">
                <a:solidFill>
                  <a:schemeClr val="bg1"/>
                </a:solidFill>
                <a:latin typeface="Franklin Gothic Book" panose="020B0503020102020204" pitchFamily="34" charset="0"/>
              </a:rPr>
              <a:t>University of Affiliation, </a:t>
            </a:r>
            <a:r>
              <a:rPr lang="en-US" sz="6750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2</a:t>
            </a:r>
            <a:r>
              <a:rPr lang="en-US" sz="6750" dirty="0">
                <a:solidFill>
                  <a:schemeClr val="bg1"/>
                </a:solidFill>
                <a:latin typeface="Franklin Gothic Book" panose="020B0503020102020204" pitchFamily="34" charset="0"/>
              </a:rPr>
              <a:t>Medical Center of Affiliation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EFB38A5-7C02-4914-8E77-4FC65FAD1A97}"/>
              </a:ext>
            </a:extLst>
          </p:cNvPr>
          <p:cNvSpPr txBox="1">
            <a:spLocks/>
          </p:cNvSpPr>
          <p:nvPr/>
        </p:nvSpPr>
        <p:spPr>
          <a:xfrm>
            <a:off x="1" y="4786494"/>
            <a:ext cx="41147999" cy="8416636"/>
          </a:xfrm>
          <a:prstGeom prst="rect">
            <a:avLst/>
          </a:prstGeom>
        </p:spPr>
        <p:txBody>
          <a:bodyPr lIns="935183" tIns="935183" rIns="935183" bIns="935183" anchor="ctr">
            <a:normAutofit fontScale="97500"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5000"/>
              </a:lnSpc>
            </a:pPr>
            <a:r>
              <a:rPr lang="en-US" sz="14726" dirty="0">
                <a:solidFill>
                  <a:schemeClr val="tx2"/>
                </a:solidFill>
                <a:latin typeface="Franklin Gothic Medium Cond" panose="020B0606030402020204" pitchFamily="34" charset="0"/>
              </a:rPr>
              <a:t>State the key point or takeaway of your poster here.</a:t>
            </a:r>
          </a:p>
          <a:p>
            <a:pPr algn="ctr">
              <a:lnSpc>
                <a:spcPct val="95000"/>
              </a:lnSpc>
            </a:pPr>
            <a:r>
              <a:rPr lang="en-US" sz="14726" dirty="0">
                <a:solidFill>
                  <a:schemeClr val="tx2"/>
                </a:solidFill>
                <a:latin typeface="Franklin Gothic Medium Cond" panose="020B0606030402020204" pitchFamily="34" charset="0"/>
              </a:rPr>
              <a:t>Add descriptive visuals and supporting data below.</a:t>
            </a:r>
          </a:p>
        </p:txBody>
      </p:sp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9854D87-EDCB-4309-8767-8FF9008F7C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1341" y="35332813"/>
            <a:ext cx="2431473" cy="243147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6C183CB-0BA4-48E0-9FE9-E34377ECDB6C}"/>
              </a:ext>
            </a:extLst>
          </p:cNvPr>
          <p:cNvSpPr txBox="1"/>
          <p:nvPr/>
        </p:nvSpPr>
        <p:spPr>
          <a:xfrm>
            <a:off x="37720745" y="37798457"/>
            <a:ext cx="2552666" cy="47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54" dirty="0">
                <a:solidFill>
                  <a:schemeClr val="bg1"/>
                </a:solidFill>
                <a:latin typeface="Franklin Gothic Book" panose="020B0503020102020204" pitchFamily="34" charset="0"/>
              </a:rPr>
              <a:t>Use your QR Code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587976-8D3D-4993-8B9E-CB48FE849098}"/>
              </a:ext>
            </a:extLst>
          </p:cNvPr>
          <p:cNvSpPr txBox="1"/>
          <p:nvPr/>
        </p:nvSpPr>
        <p:spPr>
          <a:xfrm>
            <a:off x="654628" y="36152387"/>
            <a:ext cx="1783693" cy="16030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54" dirty="0">
                <a:solidFill>
                  <a:schemeClr val="bg1"/>
                </a:solidFill>
                <a:latin typeface="Franklin Gothic Book" panose="020B0503020102020204" pitchFamily="34" charset="0"/>
              </a:rPr>
              <a:t>Name</a:t>
            </a:r>
          </a:p>
          <a:p>
            <a:r>
              <a:rPr lang="en-US" sz="2454" dirty="0">
                <a:solidFill>
                  <a:schemeClr val="bg1"/>
                </a:solidFill>
                <a:latin typeface="Franklin Gothic Book" panose="020B0503020102020204" pitchFamily="34" charset="0"/>
              </a:rPr>
              <a:t>Department</a:t>
            </a:r>
          </a:p>
          <a:p>
            <a:r>
              <a:rPr lang="en-US" sz="2454" dirty="0">
                <a:solidFill>
                  <a:schemeClr val="bg1"/>
                </a:solidFill>
                <a:latin typeface="Franklin Gothic Book" panose="020B0503020102020204" pitchFamily="34" charset="0"/>
              </a:rPr>
              <a:t>Email</a:t>
            </a:r>
          </a:p>
          <a:p>
            <a:r>
              <a:rPr lang="en-US" sz="2454" dirty="0">
                <a:solidFill>
                  <a:schemeClr val="bg1"/>
                </a:solidFill>
                <a:latin typeface="Franklin Gothic Book" panose="020B0503020102020204" pitchFamily="34" charset="0"/>
              </a:rPr>
              <a:t>Phone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63F9095-EC93-4C43-ADCB-1BA05A7F3F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8295227"/>
              </p:ext>
            </p:extLst>
          </p:nvPr>
        </p:nvGraphicFramePr>
        <p:xfrm>
          <a:off x="28367175" y="23765801"/>
          <a:ext cx="11689773" cy="9895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Table 16">
            <a:extLst>
              <a:ext uri="{FF2B5EF4-FFF2-40B4-BE49-F238E27FC236}">
                <a16:creationId xmlns:a16="http://schemas.microsoft.com/office/drawing/2014/main" id="{DCBC8070-6241-4C62-B602-EC01B46F4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563227"/>
              </p:ext>
            </p:extLst>
          </p:nvPr>
        </p:nvGraphicFramePr>
        <p:xfrm>
          <a:off x="28523042" y="14339453"/>
          <a:ext cx="11689772" cy="8539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2443">
                  <a:extLst>
                    <a:ext uri="{9D8B030D-6E8A-4147-A177-3AD203B41FA5}">
                      <a16:colId xmlns:a16="http://schemas.microsoft.com/office/drawing/2014/main" val="3836872068"/>
                    </a:ext>
                  </a:extLst>
                </a:gridCol>
                <a:gridCol w="2922443">
                  <a:extLst>
                    <a:ext uri="{9D8B030D-6E8A-4147-A177-3AD203B41FA5}">
                      <a16:colId xmlns:a16="http://schemas.microsoft.com/office/drawing/2014/main" val="2501348781"/>
                    </a:ext>
                  </a:extLst>
                </a:gridCol>
                <a:gridCol w="2922443">
                  <a:extLst>
                    <a:ext uri="{9D8B030D-6E8A-4147-A177-3AD203B41FA5}">
                      <a16:colId xmlns:a16="http://schemas.microsoft.com/office/drawing/2014/main" val="539372988"/>
                    </a:ext>
                  </a:extLst>
                </a:gridCol>
                <a:gridCol w="2922443">
                  <a:extLst>
                    <a:ext uri="{9D8B030D-6E8A-4147-A177-3AD203B41FA5}">
                      <a16:colId xmlns:a16="http://schemas.microsoft.com/office/drawing/2014/main" val="1796329334"/>
                    </a:ext>
                  </a:extLst>
                </a:gridCol>
              </a:tblGrid>
              <a:tr h="1067483">
                <a:tc>
                  <a:txBody>
                    <a:bodyPr/>
                    <a:lstStyle/>
                    <a:p>
                      <a:pPr algn="ctr"/>
                      <a:r>
                        <a:rPr lang="en-US" sz="3800" dirty="0"/>
                        <a:t>Heading 1</a:t>
                      </a:r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800" dirty="0"/>
                        <a:t>Heading 2</a:t>
                      </a:r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800" dirty="0"/>
                        <a:t>Heading 3</a:t>
                      </a:r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800" dirty="0"/>
                        <a:t>Heading 4</a:t>
                      </a:r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912391"/>
                  </a:ext>
                </a:extLst>
              </a:tr>
              <a:tr h="1067483"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735297"/>
                  </a:ext>
                </a:extLst>
              </a:tr>
              <a:tr h="1067483"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230825"/>
                  </a:ext>
                </a:extLst>
              </a:tr>
              <a:tr h="1067483"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137425"/>
                  </a:ext>
                </a:extLst>
              </a:tr>
              <a:tr h="1067483"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43560"/>
                  </a:ext>
                </a:extLst>
              </a:tr>
              <a:tr h="1067483"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933626"/>
                  </a:ext>
                </a:extLst>
              </a:tr>
              <a:tr h="1067483"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653183"/>
                  </a:ext>
                </a:extLst>
              </a:tr>
              <a:tr h="1067483"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 marL="93518" marR="93518" marT="46759" marB="467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425482"/>
                  </a:ext>
                </a:extLst>
              </a:tr>
            </a:tbl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9E6E899-8137-40AD-8751-1ED52810A5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171150"/>
              </p:ext>
            </p:extLst>
          </p:nvPr>
        </p:nvGraphicFramePr>
        <p:xfrm>
          <a:off x="12843754" y="14339453"/>
          <a:ext cx="15523421" cy="8539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A0E132D-FDB1-4F2A-AD8E-86367649EA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6255872"/>
              </p:ext>
            </p:extLst>
          </p:nvPr>
        </p:nvGraphicFramePr>
        <p:xfrm>
          <a:off x="14183589" y="23996721"/>
          <a:ext cx="12624953" cy="9895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pSp>
        <p:nvGrpSpPr>
          <p:cNvPr id="33" name="Group 32">
            <a:extLst>
              <a:ext uri="{FF2B5EF4-FFF2-40B4-BE49-F238E27FC236}">
                <a16:creationId xmlns:a16="http://schemas.microsoft.com/office/drawing/2014/main" id="{D5B34C3B-4E81-4254-A6E9-AE073D3FD8FB}"/>
              </a:ext>
            </a:extLst>
          </p:cNvPr>
          <p:cNvGrpSpPr/>
          <p:nvPr/>
        </p:nvGrpSpPr>
        <p:grpSpPr>
          <a:xfrm>
            <a:off x="654628" y="14339455"/>
            <a:ext cx="11970331" cy="20417912"/>
            <a:chOff x="387858" y="2372493"/>
            <a:chExt cx="3855896" cy="3648888"/>
          </a:xfrm>
        </p:grpSpPr>
        <p:sp>
          <p:nvSpPr>
            <p:cNvPr id="35" name="Title 1">
              <a:extLst>
                <a:ext uri="{FF2B5EF4-FFF2-40B4-BE49-F238E27FC236}">
                  <a16:creationId xmlns:a16="http://schemas.microsoft.com/office/drawing/2014/main" id="{AFAAB76D-3C56-42D5-8973-B62697731FE1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2372493"/>
              <a:ext cx="3855896" cy="768639"/>
            </a:xfrm>
            <a:prstGeom prst="rect">
              <a:avLst/>
            </a:prstGeom>
          </p:spPr>
          <p:txBody>
            <a:bodyPr wrap="square" lIns="274320" tIns="44890" rIns="274320" bIns="44890" anchor="t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4800" b="1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INTRODUCTION</a:t>
              </a:r>
              <a:r>
                <a:rPr lang="en-US" sz="480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4800" dirty="0" err="1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aliqua</a:t>
              </a:r>
              <a:r>
                <a:rPr lang="en-US" sz="480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  <p:sp>
          <p:nvSpPr>
            <p:cNvPr id="37" name="Title 1">
              <a:extLst>
                <a:ext uri="{FF2B5EF4-FFF2-40B4-BE49-F238E27FC236}">
                  <a16:creationId xmlns:a16="http://schemas.microsoft.com/office/drawing/2014/main" id="{8566C618-56B6-4F4D-AE56-8609E837C5A5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3255900"/>
              <a:ext cx="3855896" cy="768639"/>
            </a:xfrm>
            <a:prstGeom prst="rect">
              <a:avLst/>
            </a:prstGeom>
          </p:spPr>
          <p:txBody>
            <a:bodyPr wrap="square" lIns="274320" tIns="44890" rIns="274320" bIns="44890" anchor="t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4800" b="1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METHODS</a:t>
              </a:r>
              <a:r>
                <a:rPr lang="en-US" sz="480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4800" dirty="0" err="1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aliqua</a:t>
              </a:r>
              <a:r>
                <a:rPr lang="en-US" sz="480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  <p:sp>
          <p:nvSpPr>
            <p:cNvPr id="39" name="Title 1">
              <a:extLst>
                <a:ext uri="{FF2B5EF4-FFF2-40B4-BE49-F238E27FC236}">
                  <a16:creationId xmlns:a16="http://schemas.microsoft.com/office/drawing/2014/main" id="{4094FBC4-7359-461D-8410-79C9627D3AD1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4270635"/>
              <a:ext cx="3855896" cy="768639"/>
            </a:xfrm>
            <a:prstGeom prst="rect">
              <a:avLst/>
            </a:prstGeom>
          </p:spPr>
          <p:txBody>
            <a:bodyPr wrap="square" lIns="274320" tIns="44890" rIns="274320" bIns="44890" anchor="t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4800" b="1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RESULTS</a:t>
              </a:r>
              <a:r>
                <a:rPr lang="en-US" sz="480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4800" dirty="0" err="1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aliqua</a:t>
              </a:r>
              <a:r>
                <a:rPr lang="en-US" sz="480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  <p:sp>
          <p:nvSpPr>
            <p:cNvPr id="41" name="Title 1">
              <a:extLst>
                <a:ext uri="{FF2B5EF4-FFF2-40B4-BE49-F238E27FC236}">
                  <a16:creationId xmlns:a16="http://schemas.microsoft.com/office/drawing/2014/main" id="{C0FC4D61-58E3-44CB-B66B-5A58E08D069E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5252742"/>
              <a:ext cx="3855896" cy="768639"/>
            </a:xfrm>
            <a:prstGeom prst="rect">
              <a:avLst/>
            </a:prstGeom>
          </p:spPr>
          <p:txBody>
            <a:bodyPr wrap="square" lIns="274320" tIns="44890" rIns="274320" bIns="44890" anchor="b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4800" b="1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CONCLUSION</a:t>
              </a:r>
              <a:r>
                <a:rPr lang="en-US" sz="480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4800" dirty="0" err="1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aliqua</a:t>
              </a:r>
              <a:r>
                <a:rPr lang="en-US" sz="480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9938D68E-FAC3-4901-A99C-29A6906B6BF5}"/>
              </a:ext>
            </a:extLst>
          </p:cNvPr>
          <p:cNvSpPr txBox="1"/>
          <p:nvPr/>
        </p:nvSpPr>
        <p:spPr>
          <a:xfrm>
            <a:off x="28367175" y="33975473"/>
            <a:ext cx="11689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Figure 3. Description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31BF2EF-3D46-46B3-A8CF-CFD3B30EE0E7}"/>
              </a:ext>
            </a:extLst>
          </p:cNvPr>
          <p:cNvSpPr txBox="1"/>
          <p:nvPr/>
        </p:nvSpPr>
        <p:spPr>
          <a:xfrm>
            <a:off x="14183589" y="34038707"/>
            <a:ext cx="11689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Figure 2. Description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052F047-1E9C-4A55-9CFA-DE108159DADE}"/>
              </a:ext>
            </a:extLst>
          </p:cNvPr>
          <p:cNvSpPr txBox="1"/>
          <p:nvPr/>
        </p:nvSpPr>
        <p:spPr>
          <a:xfrm>
            <a:off x="14183589" y="22998955"/>
            <a:ext cx="11689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tx2">
                    <a:lumMod val="50000"/>
                  </a:schemeClr>
                </a:solidFill>
              </a:rPr>
              <a:t>Figure 1. Description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C83BF79-ED41-467D-BC13-5B3C456552C1}"/>
              </a:ext>
            </a:extLst>
          </p:cNvPr>
          <p:cNvSpPr txBox="1"/>
          <p:nvPr/>
        </p:nvSpPr>
        <p:spPr>
          <a:xfrm>
            <a:off x="28523042" y="22973620"/>
            <a:ext cx="11689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tx2">
                    <a:lumMod val="50000"/>
                  </a:schemeClr>
                </a:solidFill>
              </a:rPr>
              <a:t>Table 1. Description</a:t>
            </a:r>
          </a:p>
        </p:txBody>
      </p:sp>
    </p:spTree>
    <p:extLst>
      <p:ext uri="{BB962C8B-B14F-4D97-AF65-F5344CB8AC3E}">
        <p14:creationId xmlns:p14="http://schemas.microsoft.com/office/powerpoint/2010/main" val="3764955322"/>
      </p:ext>
    </p:extLst>
  </p:cSld>
  <p:clrMapOvr>
    <a:masterClrMapping/>
  </p:clrMapOvr>
</p:sld>
</file>

<file path=ppt/theme/theme1.xml><?xml version="1.0" encoding="utf-8"?>
<a:theme xmlns:a="http://schemas.openxmlformats.org/drawingml/2006/main" name="3 sec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 sections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 sectio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 sections monochro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 sections yello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3 sections yellow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2126</TotalTime>
  <Words>272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Calibri Light</vt:lpstr>
      <vt:lpstr>Franklin Gothic Book</vt:lpstr>
      <vt:lpstr>Franklin Gothic Medium Cond</vt:lpstr>
      <vt:lpstr>3 sections</vt:lpstr>
      <vt:lpstr>2 sections</vt:lpstr>
      <vt:lpstr>1 section</vt:lpstr>
      <vt:lpstr>3 sections monochrome</vt:lpstr>
      <vt:lpstr>3 sections yellow</vt:lpstr>
      <vt:lpstr>1_3 sections yellow</vt:lpstr>
      <vt:lpstr>Poster Template Provided By Genigraphics – 800.790.4001 Replace This Text With Your Title</vt:lpstr>
    </vt:vector>
  </TitlesOfParts>
  <Company>Genigraphics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44x44</dc:title>
  <dc:creator>JL-PC</dc:creator>
  <dc:description>Quality poster printing
www.genigraphics.com
1-800-790-4001</dc:description>
  <cp:lastModifiedBy>Dillon Hall</cp:lastModifiedBy>
  <cp:revision>69</cp:revision>
  <dcterms:created xsi:type="dcterms:W3CDTF">2019-10-25T19:49:05Z</dcterms:created>
  <dcterms:modified xsi:type="dcterms:W3CDTF">2022-12-14T13:46:05Z</dcterms:modified>
</cp:coreProperties>
</file>