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  <p:sldMasterId id="2147483668" r:id="rId4"/>
    <p:sldMasterId id="2147483670" r:id="rId5"/>
    <p:sldMasterId id="2147483685" r:id="rId6"/>
  </p:sldMasterIdLst>
  <p:sldIdLst>
    <p:sldId id="256" r:id="rId7"/>
  </p:sldIdLst>
  <p:sldSz cx="41148000" cy="38404800"/>
  <p:notesSz cx="9144000" cy="6858000"/>
  <p:defaultTextStyle>
    <a:defPPr>
      <a:defRPr lang="en-US"/>
    </a:defPPr>
    <a:lvl1pPr marL="0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1pPr>
    <a:lvl2pPr marL="467578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2pPr>
    <a:lvl3pPr marL="935157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3pPr>
    <a:lvl4pPr marL="1402735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4pPr>
    <a:lvl5pPr marL="1870314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5pPr>
    <a:lvl6pPr marL="2337892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6pPr>
    <a:lvl7pPr marL="2805471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7pPr>
    <a:lvl8pPr marL="3273049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8pPr>
    <a:lvl9pPr marL="3740628" algn="l" defTabSz="467578" rtl="0" eaLnBrk="1" latinLnBrk="0" hangingPunct="1">
      <a:defRPr sz="18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7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E6B971-ACBD-46A5-ACF3-BF5F6A9C0FCA}" v="1" dt="2022-12-13T22:31:35.577"/>
    <p1510:client id="{7B029654-A7F2-4FAE-A421-9BE53AA701A4}" v="2" dt="2022-12-14T13:41:10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17" d="100"/>
          <a:sy n="17" d="100"/>
        </p:scale>
        <p:origin x="2050" y="-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lon Hall" userId="b7b3d678-2595-482d-92eb-9c0e6c089a75" providerId="ADAL" clId="{7B029654-A7F2-4FAE-A421-9BE53AA701A4}"/>
    <pc:docChg chg="modSld modMainMaster">
      <pc:chgData name="Dillon Hall" userId="b7b3d678-2595-482d-92eb-9c0e6c089a75" providerId="ADAL" clId="{7B029654-A7F2-4FAE-A421-9BE53AA701A4}" dt="2022-12-14T13:46:01.771" v="72" actId="1076"/>
      <pc:docMkLst>
        <pc:docMk/>
      </pc:docMkLst>
      <pc:sldChg chg="modSp mod">
        <pc:chgData name="Dillon Hall" userId="b7b3d678-2595-482d-92eb-9c0e6c089a75" providerId="ADAL" clId="{7B029654-A7F2-4FAE-A421-9BE53AA701A4}" dt="2022-12-14T13:46:01.771" v="72" actId="1076"/>
        <pc:sldMkLst>
          <pc:docMk/>
          <pc:sldMk cId="3764955322" sldId="256"/>
        </pc:sldMkLst>
        <pc:spChg chg="mod">
          <ac:chgData name="Dillon Hall" userId="b7b3d678-2595-482d-92eb-9c0e6c089a75" providerId="ADAL" clId="{7B029654-A7F2-4FAE-A421-9BE53AA701A4}" dt="2022-12-14T13:44:21.991" v="60" actId="1076"/>
          <ac:spMkLst>
            <pc:docMk/>
            <pc:sldMk cId="3764955322" sldId="256"/>
            <ac:spMk id="2" creationId="{3DC5F4FC-7724-4879-8ED0-A43E8415E6DF}"/>
          </ac:spMkLst>
        </pc:spChg>
        <pc:spChg chg="mod">
          <ac:chgData name="Dillon Hall" userId="b7b3d678-2595-482d-92eb-9c0e6c089a75" providerId="ADAL" clId="{7B029654-A7F2-4FAE-A421-9BE53AA701A4}" dt="2022-12-14T13:44:21.991" v="60" actId="1076"/>
          <ac:spMkLst>
            <pc:docMk/>
            <pc:sldMk cId="3764955322" sldId="256"/>
            <ac:spMk id="4" creationId="{2F21D414-C7FF-4447-9E36-64D62326E537}"/>
          </ac:spMkLst>
        </pc:spChg>
        <pc:spChg chg="mod">
          <ac:chgData name="Dillon Hall" userId="b7b3d678-2595-482d-92eb-9c0e6c089a75" providerId="ADAL" clId="{7B029654-A7F2-4FAE-A421-9BE53AA701A4}" dt="2022-12-14T13:45:40.595" v="69" actId="1076"/>
          <ac:spMkLst>
            <pc:docMk/>
            <pc:sldMk cId="3764955322" sldId="256"/>
            <ac:spMk id="6" creationId="{9938D68E-FAC3-4901-A99C-29A6906B6BF5}"/>
          </ac:spMkLst>
        </pc:spChg>
        <pc:spChg chg="mod">
          <ac:chgData name="Dillon Hall" userId="b7b3d678-2595-482d-92eb-9c0e6c089a75" providerId="ADAL" clId="{7B029654-A7F2-4FAE-A421-9BE53AA701A4}" dt="2022-12-14T13:45:17.874" v="66" actId="1076"/>
          <ac:spMkLst>
            <pc:docMk/>
            <pc:sldMk cId="3764955322" sldId="256"/>
            <ac:spMk id="11" creationId="{22864CCF-70A7-4CFC-B002-5037B24C73D0}"/>
          </ac:spMkLst>
        </pc:spChg>
        <pc:spChg chg="mod">
          <ac:chgData name="Dillon Hall" userId="b7b3d678-2595-482d-92eb-9c0e6c089a75" providerId="ADAL" clId="{7B029654-A7F2-4FAE-A421-9BE53AA701A4}" dt="2022-12-14T13:44:30.630" v="61" actId="1076"/>
          <ac:spMkLst>
            <pc:docMk/>
            <pc:sldMk cId="3764955322" sldId="256"/>
            <ac:spMk id="12" creationId="{BEFB38A5-7C02-4914-8E77-4FC65FAD1A97}"/>
          </ac:spMkLst>
        </pc:spChg>
        <pc:spChg chg="mod">
          <ac:chgData name="Dillon Hall" userId="b7b3d678-2595-482d-92eb-9c0e6c089a75" providerId="ADAL" clId="{7B029654-A7F2-4FAE-A421-9BE53AA701A4}" dt="2022-12-14T13:45:29.132" v="67" actId="1076"/>
          <ac:spMkLst>
            <pc:docMk/>
            <pc:sldMk cId="3764955322" sldId="256"/>
            <ac:spMk id="15" creationId="{16C183CB-0BA4-48E0-9FE9-E34377ECDB6C}"/>
          </ac:spMkLst>
        </pc:spChg>
        <pc:spChg chg="mod">
          <ac:chgData name="Dillon Hall" userId="b7b3d678-2595-482d-92eb-9c0e6c089a75" providerId="ADAL" clId="{7B029654-A7F2-4FAE-A421-9BE53AA701A4}" dt="2022-12-14T13:44:44.982" v="62" actId="1076"/>
          <ac:spMkLst>
            <pc:docMk/>
            <pc:sldMk cId="3764955322" sldId="256"/>
            <ac:spMk id="16" creationId="{F1587976-8D3D-4993-8B9E-CB48FE849098}"/>
          </ac:spMkLst>
        </pc:spChg>
        <pc:spChg chg="mod">
          <ac:chgData name="Dillon Hall" userId="b7b3d678-2595-482d-92eb-9c0e6c089a75" providerId="ADAL" clId="{7B029654-A7F2-4FAE-A421-9BE53AA701A4}" dt="2022-12-14T13:45:05.451" v="65" actId="1076"/>
          <ac:spMkLst>
            <pc:docMk/>
            <pc:sldMk cId="3764955322" sldId="256"/>
            <ac:spMk id="37" creationId="{8566C618-56B6-4F4D-AE56-8609E837C5A5}"/>
          </ac:spMkLst>
        </pc:spChg>
        <pc:spChg chg="mod">
          <ac:chgData name="Dillon Hall" userId="b7b3d678-2595-482d-92eb-9c0e6c089a75" providerId="ADAL" clId="{7B029654-A7F2-4FAE-A421-9BE53AA701A4}" dt="2022-12-14T13:45:01.505" v="64" actId="1076"/>
          <ac:spMkLst>
            <pc:docMk/>
            <pc:sldMk cId="3764955322" sldId="256"/>
            <ac:spMk id="39" creationId="{4094FBC4-7359-461D-8410-79C9627D3AD1}"/>
          </ac:spMkLst>
        </pc:spChg>
        <pc:spChg chg="mod">
          <ac:chgData name="Dillon Hall" userId="b7b3d678-2595-482d-92eb-9c0e6c089a75" providerId="ADAL" clId="{7B029654-A7F2-4FAE-A421-9BE53AA701A4}" dt="2022-12-14T13:44:58.266" v="63" actId="1076"/>
          <ac:spMkLst>
            <pc:docMk/>
            <pc:sldMk cId="3764955322" sldId="256"/>
            <ac:spMk id="41" creationId="{C0FC4D61-58E3-44CB-B66B-5A58E08D069E}"/>
          </ac:spMkLst>
        </pc:spChg>
        <pc:spChg chg="mod">
          <ac:chgData name="Dillon Hall" userId="b7b3d678-2595-482d-92eb-9c0e6c089a75" providerId="ADAL" clId="{7B029654-A7F2-4FAE-A421-9BE53AA701A4}" dt="2022-12-14T13:46:01.771" v="72" actId="1076"/>
          <ac:spMkLst>
            <pc:docMk/>
            <pc:sldMk cId="3764955322" sldId="256"/>
            <ac:spMk id="43" creationId="{431BF2EF-3D46-46B3-A8CF-CFD3B30EE0E7}"/>
          </ac:spMkLst>
        </pc:spChg>
        <pc:graphicFrameChg chg="mod">
          <ac:chgData name="Dillon Hall" userId="b7b3d678-2595-482d-92eb-9c0e6c089a75" providerId="ADAL" clId="{7B029654-A7F2-4FAE-A421-9BE53AA701A4}" dt="2022-12-14T13:45:56.738" v="71" actId="1076"/>
          <ac:graphicFrameMkLst>
            <pc:docMk/>
            <pc:sldMk cId="3764955322" sldId="256"/>
            <ac:graphicFrameMk id="3" creationId="{59E6E899-8137-40AD-8751-1ED52810A509}"/>
          </ac:graphicFrameMkLst>
        </pc:graphicFrameChg>
        <pc:graphicFrameChg chg="mod">
          <ac:chgData name="Dillon Hall" userId="b7b3d678-2595-482d-92eb-9c0e6c089a75" providerId="ADAL" clId="{7B029654-A7F2-4FAE-A421-9BE53AA701A4}" dt="2022-12-14T13:45:52.367" v="70" actId="1076"/>
          <ac:graphicFrameMkLst>
            <pc:docMk/>
            <pc:sldMk cId="3764955322" sldId="256"/>
            <ac:graphicFrameMk id="5" creationId="{5A0E132D-FDB1-4F2A-AD8E-86367649EA93}"/>
          </ac:graphicFrameMkLst>
        </pc:graphicFrameChg>
        <pc:graphicFrameChg chg="mod">
          <ac:chgData name="Dillon Hall" userId="b7b3d678-2595-482d-92eb-9c0e6c089a75" providerId="ADAL" clId="{7B029654-A7F2-4FAE-A421-9BE53AA701A4}" dt="2022-12-14T13:45:36.865" v="68" actId="1076"/>
          <ac:graphicFrameMkLst>
            <pc:docMk/>
            <pc:sldMk cId="3764955322" sldId="256"/>
            <ac:graphicFrameMk id="10" creationId="{E63F9095-EC93-4C43-ADCB-1BA05A7F3FE4}"/>
          </ac:graphicFrameMkLst>
        </pc:graphicFrameChg>
        <pc:picChg chg="mod">
          <ac:chgData name="Dillon Hall" userId="b7b3d678-2595-482d-92eb-9c0e6c089a75" providerId="ADAL" clId="{7B029654-A7F2-4FAE-A421-9BE53AA701A4}" dt="2022-12-14T13:45:29.132" v="67" actId="1076"/>
          <ac:picMkLst>
            <pc:docMk/>
            <pc:sldMk cId="3764955322" sldId="256"/>
            <ac:picMk id="14" creationId="{79854D87-EDCB-4309-8767-8FF9008F7C9A}"/>
          </ac:picMkLst>
        </pc:picChg>
      </pc:sldChg>
      <pc:sldMasterChg chg="modSp mod">
        <pc:chgData name="Dillon Hall" userId="b7b3d678-2595-482d-92eb-9c0e6c089a75" providerId="ADAL" clId="{7B029654-A7F2-4FAE-A421-9BE53AA701A4}" dt="2022-12-14T13:42:16.290" v="48" actId="1076"/>
        <pc:sldMasterMkLst>
          <pc:docMk/>
          <pc:sldMasterMk cId="3384943397" sldId="2147483662"/>
        </pc:sldMasterMkLst>
        <pc:spChg chg="mod">
          <ac:chgData name="Dillon Hall" userId="b7b3d678-2595-482d-92eb-9c0e6c089a75" providerId="ADAL" clId="{7B029654-A7F2-4FAE-A421-9BE53AA701A4}" dt="2022-12-14T12:40:48.652" v="30" actId="20577"/>
          <ac:spMkLst>
            <pc:docMk/>
            <pc:sldMasterMk cId="3384943397" sldId="2147483662"/>
            <ac:spMk id="24" creationId="{BF2CAB13-A248-4B1F-8EA4-E784EB0CD9BF}"/>
          </ac:spMkLst>
        </pc:spChg>
        <pc:grpChg chg="mod">
          <ac:chgData name="Dillon Hall" userId="b7b3d678-2595-482d-92eb-9c0e6c089a75" providerId="ADAL" clId="{7B029654-A7F2-4FAE-A421-9BE53AA701A4}" dt="2022-12-14T13:42:16.290" v="48" actId="1076"/>
          <ac:grpSpMkLst>
            <pc:docMk/>
            <pc:sldMasterMk cId="3384943397" sldId="2147483662"/>
            <ac:grpSpMk id="25" creationId="{C7637034-660E-4C4E-BE2D-1283BEAA23ED}"/>
          </ac:grpSpMkLst>
        </pc:grpChg>
      </pc:sldMasterChg>
      <pc:sldMasterChg chg="modSp mod">
        <pc:chgData name="Dillon Hall" userId="b7b3d678-2595-482d-92eb-9c0e6c089a75" providerId="ADAL" clId="{7B029654-A7F2-4FAE-A421-9BE53AA701A4}" dt="2022-12-14T13:43:23.674" v="55" actId="14100"/>
        <pc:sldMasterMkLst>
          <pc:docMk/>
          <pc:sldMasterMk cId="3023640837" sldId="2147483664"/>
        </pc:sldMasterMkLst>
        <pc:spChg chg="mod">
          <ac:chgData name="Dillon Hall" userId="b7b3d678-2595-482d-92eb-9c0e6c089a75" providerId="ADAL" clId="{7B029654-A7F2-4FAE-A421-9BE53AA701A4}" dt="2022-12-14T13:43:17.354" v="54" actId="14100"/>
          <ac:spMkLst>
            <pc:docMk/>
            <pc:sldMasterMk cId="3023640837" sldId="2147483664"/>
            <ac:spMk id="15" creationId="{E2926F8A-3766-4C03-9F72-D59D3A1DD6DD}"/>
          </ac:spMkLst>
        </pc:spChg>
        <pc:spChg chg="mod">
          <ac:chgData name="Dillon Hall" userId="b7b3d678-2595-482d-92eb-9c0e6c089a75" providerId="ADAL" clId="{7B029654-A7F2-4FAE-A421-9BE53AA701A4}" dt="2022-12-14T13:43:23.674" v="55" actId="14100"/>
          <ac:spMkLst>
            <pc:docMk/>
            <pc:sldMasterMk cId="3023640837" sldId="2147483664"/>
            <ac:spMk id="16" creationId="{92C6E426-1DD2-416D-AC55-69A32AD54077}"/>
          </ac:spMkLst>
        </pc:spChg>
        <pc:grpChg chg="mod">
          <ac:chgData name="Dillon Hall" userId="b7b3d678-2595-482d-92eb-9c0e6c089a75" providerId="ADAL" clId="{7B029654-A7F2-4FAE-A421-9BE53AA701A4}" dt="2022-12-14T13:41:55.393" v="45" actId="1076"/>
          <ac:grpSpMkLst>
            <pc:docMk/>
            <pc:sldMasterMk cId="3023640837" sldId="2147483664"/>
            <ac:grpSpMk id="5" creationId="{C2C23B17-7355-4C95-B2C1-96A2F6CE9022}"/>
          </ac:grpSpMkLst>
        </pc:grpChg>
        <pc:picChg chg="mod">
          <ac:chgData name="Dillon Hall" userId="b7b3d678-2595-482d-92eb-9c0e6c089a75" providerId="ADAL" clId="{7B029654-A7F2-4FAE-A421-9BE53AA701A4}" dt="2022-12-14T13:42:04.274" v="46" actId="1076"/>
          <ac:picMkLst>
            <pc:docMk/>
            <pc:sldMasterMk cId="3023640837" sldId="2147483664"/>
            <ac:picMk id="17" creationId="{5B9D3F4F-1BEC-4CFA-AE59-1F056773BB10}"/>
          </ac:picMkLst>
        </pc:picChg>
      </pc:sldMasterChg>
      <pc:sldMasterChg chg="modSp mod">
        <pc:chgData name="Dillon Hall" userId="b7b3d678-2595-482d-92eb-9c0e6c089a75" providerId="ADAL" clId="{7B029654-A7F2-4FAE-A421-9BE53AA701A4}" dt="2022-12-14T13:42:10.881" v="47" actId="1076"/>
        <pc:sldMasterMkLst>
          <pc:docMk/>
          <pc:sldMasterMk cId="3467159193" sldId="2147483666"/>
        </pc:sldMasterMkLst>
        <pc:spChg chg="mod">
          <ac:chgData name="Dillon Hall" userId="b7b3d678-2595-482d-92eb-9c0e6c089a75" providerId="ADAL" clId="{7B029654-A7F2-4FAE-A421-9BE53AA701A4}" dt="2022-12-14T12:40:39.235" v="26" actId="20577"/>
          <ac:spMkLst>
            <pc:docMk/>
            <pc:sldMasterMk cId="3467159193" sldId="2147483666"/>
            <ac:spMk id="26" creationId="{8BA651DF-DA69-41DE-B9C3-D53B26D1F1E0}"/>
          </ac:spMkLst>
        </pc:spChg>
        <pc:grpChg chg="mod">
          <ac:chgData name="Dillon Hall" userId="b7b3d678-2595-482d-92eb-9c0e6c089a75" providerId="ADAL" clId="{7B029654-A7F2-4FAE-A421-9BE53AA701A4}" dt="2022-12-14T13:42:10.881" v="47" actId="1076"/>
          <ac:grpSpMkLst>
            <pc:docMk/>
            <pc:sldMasterMk cId="3467159193" sldId="2147483666"/>
            <ac:grpSpMk id="27" creationId="{08DCB403-D414-41E3-A1F6-C198DCD63A5B}"/>
          </ac:grpSpMkLst>
        </pc:grpChg>
      </pc:sldMasterChg>
      <pc:sldMasterChg chg="modSp mod">
        <pc:chgData name="Dillon Hall" userId="b7b3d678-2595-482d-92eb-9c0e6c089a75" providerId="ADAL" clId="{7B029654-A7F2-4FAE-A421-9BE53AA701A4}" dt="2022-12-14T13:42:23.623" v="49" actId="1076"/>
        <pc:sldMasterMkLst>
          <pc:docMk/>
          <pc:sldMasterMk cId="1477217738" sldId="2147483668"/>
        </pc:sldMasterMkLst>
        <pc:spChg chg="mod">
          <ac:chgData name="Dillon Hall" userId="b7b3d678-2595-482d-92eb-9c0e6c089a75" providerId="ADAL" clId="{7B029654-A7F2-4FAE-A421-9BE53AA701A4}" dt="2022-12-14T12:40:59.290" v="34" actId="20577"/>
          <ac:spMkLst>
            <pc:docMk/>
            <pc:sldMasterMk cId="1477217738" sldId="2147483668"/>
            <ac:spMk id="15" creationId="{E2926F8A-3766-4C03-9F72-D59D3A1DD6DD}"/>
          </ac:spMkLst>
        </pc:spChg>
        <pc:grpChg chg="mod">
          <ac:chgData name="Dillon Hall" userId="b7b3d678-2595-482d-92eb-9c0e6c089a75" providerId="ADAL" clId="{7B029654-A7F2-4FAE-A421-9BE53AA701A4}" dt="2022-12-14T13:42:23.623" v="49" actId="1076"/>
          <ac:grpSpMkLst>
            <pc:docMk/>
            <pc:sldMasterMk cId="1477217738" sldId="2147483668"/>
            <ac:grpSpMk id="5" creationId="{C2C23B17-7355-4C95-B2C1-96A2F6CE9022}"/>
          </ac:grpSpMkLst>
        </pc:grpChg>
      </pc:sldMasterChg>
      <pc:sldMasterChg chg="modSp mod">
        <pc:chgData name="Dillon Hall" userId="b7b3d678-2595-482d-92eb-9c0e6c089a75" providerId="ADAL" clId="{7B029654-A7F2-4FAE-A421-9BE53AA701A4}" dt="2022-12-14T13:43:53.867" v="59" actId="14100"/>
        <pc:sldMasterMkLst>
          <pc:docMk/>
          <pc:sldMasterMk cId="3671766036" sldId="2147483670"/>
        </pc:sldMasterMkLst>
        <pc:spChg chg="mod">
          <ac:chgData name="Dillon Hall" userId="b7b3d678-2595-482d-92eb-9c0e6c089a75" providerId="ADAL" clId="{7B029654-A7F2-4FAE-A421-9BE53AA701A4}" dt="2022-12-14T13:43:50.572" v="58" actId="14100"/>
          <ac:spMkLst>
            <pc:docMk/>
            <pc:sldMasterMk cId="3671766036" sldId="2147483670"/>
            <ac:spMk id="15" creationId="{E2926F8A-3766-4C03-9F72-D59D3A1DD6DD}"/>
          </ac:spMkLst>
        </pc:spChg>
        <pc:spChg chg="mod">
          <ac:chgData name="Dillon Hall" userId="b7b3d678-2595-482d-92eb-9c0e6c089a75" providerId="ADAL" clId="{7B029654-A7F2-4FAE-A421-9BE53AA701A4}" dt="2022-12-14T13:43:53.867" v="59" actId="14100"/>
          <ac:spMkLst>
            <pc:docMk/>
            <pc:sldMasterMk cId="3671766036" sldId="2147483670"/>
            <ac:spMk id="16" creationId="{92C6E426-1DD2-416D-AC55-69A32AD54077}"/>
          </ac:spMkLst>
        </pc:spChg>
        <pc:grpChg chg="mod">
          <ac:chgData name="Dillon Hall" userId="b7b3d678-2595-482d-92eb-9c0e6c089a75" providerId="ADAL" clId="{7B029654-A7F2-4FAE-A421-9BE53AA701A4}" dt="2022-12-14T13:42:28.418" v="50" actId="1076"/>
          <ac:grpSpMkLst>
            <pc:docMk/>
            <pc:sldMasterMk cId="3671766036" sldId="2147483670"/>
            <ac:grpSpMk id="5" creationId="{C2C23B17-7355-4C95-B2C1-96A2F6CE9022}"/>
          </ac:grpSpMkLst>
        </pc:grpChg>
        <pc:picChg chg="mod">
          <ac:chgData name="Dillon Hall" userId="b7b3d678-2595-482d-92eb-9c0e6c089a75" providerId="ADAL" clId="{7B029654-A7F2-4FAE-A421-9BE53AA701A4}" dt="2022-12-14T13:42:58.259" v="53" actId="1076"/>
          <ac:picMkLst>
            <pc:docMk/>
            <pc:sldMasterMk cId="3671766036" sldId="2147483670"/>
            <ac:picMk id="17" creationId="{5B9D3F4F-1BEC-4CFA-AE59-1F056773BB10}"/>
          </ac:picMkLst>
        </pc:picChg>
      </pc:sldMasterChg>
      <pc:sldMasterChg chg="modSp mod">
        <pc:chgData name="Dillon Hall" userId="b7b3d678-2595-482d-92eb-9c0e6c089a75" providerId="ADAL" clId="{7B029654-A7F2-4FAE-A421-9BE53AA701A4}" dt="2022-12-14T13:40:23.461" v="44" actId="1076"/>
        <pc:sldMasterMkLst>
          <pc:docMk/>
          <pc:sldMasterMk cId="1846646640" sldId="2147483672"/>
        </pc:sldMasterMkLst>
        <pc:spChg chg="mod">
          <ac:chgData name="Dillon Hall" userId="b7b3d678-2595-482d-92eb-9c0e6c089a75" providerId="ADAL" clId="{7B029654-A7F2-4FAE-A421-9BE53AA701A4}" dt="2022-12-14T12:41:18.566" v="42" actId="20577"/>
          <ac:spMkLst>
            <pc:docMk/>
            <pc:sldMasterMk cId="1846646640" sldId="2147483672"/>
            <ac:spMk id="18" creationId="{2047FEC7-005D-5989-72B0-C2DF1D0B5855}"/>
          </ac:spMkLst>
        </pc:spChg>
        <pc:grpChg chg="mod">
          <ac:chgData name="Dillon Hall" userId="b7b3d678-2595-482d-92eb-9c0e6c089a75" providerId="ADAL" clId="{7B029654-A7F2-4FAE-A421-9BE53AA701A4}" dt="2022-12-14T13:40:16.634" v="43" actId="1076"/>
          <ac:grpSpMkLst>
            <pc:docMk/>
            <pc:sldMasterMk cId="1846646640" sldId="2147483672"/>
            <ac:grpSpMk id="19" creationId="{1694668A-92E5-C58D-D2DE-0540FEE10B57}"/>
          </ac:grpSpMkLst>
        </pc:grpChg>
        <pc:picChg chg="mod">
          <ac:chgData name="Dillon Hall" userId="b7b3d678-2595-482d-92eb-9c0e6c089a75" providerId="ADAL" clId="{7B029654-A7F2-4FAE-A421-9BE53AA701A4}" dt="2022-12-14T13:40:23.461" v="44" actId="1076"/>
          <ac:picMkLst>
            <pc:docMk/>
            <pc:sldMasterMk cId="1846646640" sldId="2147483672"/>
            <ac:picMk id="17" creationId="{0937A63D-7A9C-1DC0-AA89-82A35C2F67E3}"/>
          </ac:picMkLst>
        </pc:picChg>
      </pc:sldMasterChg>
      <pc:sldMasterChg chg="modSp mod">
        <pc:chgData name="Dillon Hall" userId="b7b3d678-2595-482d-92eb-9c0e6c089a75" providerId="ADAL" clId="{7B029654-A7F2-4FAE-A421-9BE53AA701A4}" dt="2022-12-14T13:43:46.190" v="57" actId="14100"/>
        <pc:sldMasterMkLst>
          <pc:docMk/>
          <pc:sldMasterMk cId="2172440712" sldId="2147483685"/>
        </pc:sldMasterMkLst>
        <pc:spChg chg="mod">
          <ac:chgData name="Dillon Hall" userId="b7b3d678-2595-482d-92eb-9c0e6c089a75" providerId="ADAL" clId="{7B029654-A7F2-4FAE-A421-9BE53AA701A4}" dt="2022-12-14T13:43:46.190" v="57" actId="14100"/>
          <ac:spMkLst>
            <pc:docMk/>
            <pc:sldMasterMk cId="2172440712" sldId="2147483685"/>
            <ac:spMk id="16" creationId="{FCB1A2BE-CD74-E4A7-BA53-3249DDCCF466}"/>
          </ac:spMkLst>
        </pc:spChg>
        <pc:spChg chg="mod">
          <ac:chgData name="Dillon Hall" userId="b7b3d678-2595-482d-92eb-9c0e6c089a75" providerId="ADAL" clId="{7B029654-A7F2-4FAE-A421-9BE53AA701A4}" dt="2022-12-14T13:43:42.984" v="56" actId="14100"/>
          <ac:spMkLst>
            <pc:docMk/>
            <pc:sldMasterMk cId="2172440712" sldId="2147483685"/>
            <ac:spMk id="18" creationId="{4E8E42B5-6922-357D-D80E-09453408508D}"/>
          </ac:spMkLst>
        </pc:spChg>
        <pc:grpChg chg="mod">
          <ac:chgData name="Dillon Hall" userId="b7b3d678-2595-482d-92eb-9c0e6c089a75" providerId="ADAL" clId="{7B029654-A7F2-4FAE-A421-9BE53AA701A4}" dt="2022-12-14T13:42:39.104" v="51" actId="1076"/>
          <ac:grpSpMkLst>
            <pc:docMk/>
            <pc:sldMasterMk cId="2172440712" sldId="2147483685"/>
            <ac:grpSpMk id="19" creationId="{056B7EC8-9A2B-4D24-6C79-9582286878D4}"/>
          </ac:grpSpMkLst>
        </pc:grpChg>
        <pc:picChg chg="mod">
          <ac:chgData name="Dillon Hall" userId="b7b3d678-2595-482d-92eb-9c0e6c089a75" providerId="ADAL" clId="{7B029654-A7F2-4FAE-A421-9BE53AA701A4}" dt="2022-12-14T13:42:50.833" v="52" actId="1076"/>
          <ac:picMkLst>
            <pc:docMk/>
            <pc:sldMasterMk cId="2172440712" sldId="2147483685"/>
            <ac:picMk id="17" creationId="{8924DA99-118A-CCA0-AC54-543CAE682308}"/>
          </ac:picMkLst>
        </pc:pic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9168853893264E-2"/>
          <c:y val="0.14970302323320697"/>
          <c:w val="0.89568608923884518"/>
          <c:h val="0.6326245504034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991264"/>
        <c:axId val="433987656"/>
      </c:barChart>
      <c:catAx>
        <c:axId val="4339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4400"/>
        </a:p>
      </dgm:t>
    </dgm:pt>
    <dgm:pt modelId="{D3916F06-88EB-4745-9AC1-6F647012DD5A}" type="sibTrans" cxnId="{BB479587-F13E-41CD-AE48-D1360CCD88B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4400"/>
        </a:p>
      </dgm:t>
    </dgm:pt>
    <dgm:pt modelId="{6294DCBE-C1CA-4308-94E1-30D3C71FC2F6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44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4400"/>
        </a:p>
      </dgm:t>
    </dgm:pt>
    <dgm:pt modelId="{FB83CC65-433F-4680-9A3E-041E7D0B1538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44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4400"/>
        </a:p>
      </dgm:t>
    </dgm:pt>
    <dgm:pt modelId="{92499303-4937-4DC7-B412-1A1E207EEE5A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44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4400"/>
        </a:p>
      </dgm:t>
    </dgm:pt>
    <dgm:pt modelId="{ABB33269-7B6E-4B85-88F9-22620861B387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44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44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/>
      <dgm:t>
        <a:bodyPr/>
        <a:lstStyle/>
        <a:p>
          <a:endParaRPr lang="en-US" sz="4000" dirty="0"/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/>
      <dgm:t>
        <a:bodyPr/>
        <a:lstStyle/>
        <a:p>
          <a:endParaRPr lang="en-US" sz="4000" dirty="0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/>
      <dgm:t>
        <a:bodyPr/>
        <a:lstStyle/>
        <a:p>
          <a:endParaRPr lang="en-US" sz="4000" dirty="0"/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chemeClr val="accent2">
            <a:lumMod val="75000"/>
          </a:schemeClr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/>
      <dgm:spPr/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/>
      <dgm:spPr/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/>
      <dgm:spPr/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3550947" y="201175"/>
          <a:ext cx="8421526" cy="8421526"/>
        </a:xfrm>
        <a:prstGeom prst="circularArrow">
          <a:avLst>
            <a:gd name="adj1" fmla="val 5544"/>
            <a:gd name="adj2" fmla="val 330680"/>
            <a:gd name="adj3" fmla="val 14236809"/>
            <a:gd name="adj4" fmla="val 17111395"/>
            <a:gd name="adj5" fmla="val 5757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6194806" y="2111"/>
          <a:ext cx="3133807" cy="2038964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294340" y="101645"/>
        <a:ext cx="2934739" cy="1839896"/>
      </dsp:txXfrm>
    </dsp:sp>
    <dsp:sp modelId="{ECA4B28D-FB73-41A0-8E83-FCE202FAD9E6}">
      <dsp:nvSpPr>
        <dsp:cNvPr id="0" name=""/>
        <dsp:cNvSpPr/>
      </dsp:nvSpPr>
      <dsp:spPr>
        <a:xfrm>
          <a:off x="9610306" y="2483617"/>
          <a:ext cx="3133807" cy="2038964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9709840" y="2583151"/>
        <a:ext cx="2934739" cy="1839896"/>
      </dsp:txXfrm>
    </dsp:sp>
    <dsp:sp modelId="{C339F04C-A5BB-4A64-B845-1BAFD920C4F8}">
      <dsp:nvSpPr>
        <dsp:cNvPr id="0" name=""/>
        <dsp:cNvSpPr/>
      </dsp:nvSpPr>
      <dsp:spPr>
        <a:xfrm>
          <a:off x="8305701" y="6498778"/>
          <a:ext cx="3133807" cy="2038964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8405235" y="6598312"/>
        <a:ext cx="2934739" cy="1839896"/>
      </dsp:txXfrm>
    </dsp:sp>
    <dsp:sp modelId="{6A22A8DF-822F-46D4-A73A-55EA8D5F57E4}">
      <dsp:nvSpPr>
        <dsp:cNvPr id="0" name=""/>
        <dsp:cNvSpPr/>
      </dsp:nvSpPr>
      <dsp:spPr>
        <a:xfrm>
          <a:off x="4083911" y="6498778"/>
          <a:ext cx="3133807" cy="2038964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4183445" y="6598312"/>
        <a:ext cx="2934739" cy="1839896"/>
      </dsp:txXfrm>
    </dsp:sp>
    <dsp:sp modelId="{99ACF6CE-DB46-474D-A730-6FAD5DC58135}">
      <dsp:nvSpPr>
        <dsp:cNvPr id="0" name=""/>
        <dsp:cNvSpPr/>
      </dsp:nvSpPr>
      <dsp:spPr>
        <a:xfrm>
          <a:off x="2779306" y="2483617"/>
          <a:ext cx="3133807" cy="2038964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2878840" y="2583151"/>
        <a:ext cx="2934739" cy="1839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650" y="0"/>
          <a:ext cx="4124069" cy="98953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2650" y="3958132"/>
        <a:ext cx="4124069" cy="3958132"/>
      </dsp:txXfrm>
    </dsp:sp>
    <dsp:sp modelId="{0CF4B1AF-AF0C-44FC-98E6-064B87316151}">
      <dsp:nvSpPr>
        <dsp:cNvPr id="0" name=""/>
        <dsp:cNvSpPr/>
      </dsp:nvSpPr>
      <dsp:spPr>
        <a:xfrm>
          <a:off x="417112" y="593719"/>
          <a:ext cx="3295145" cy="3295145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4250441" y="0"/>
          <a:ext cx="4124069" cy="98953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4250441" y="3958132"/>
        <a:ext cx="4124069" cy="3958132"/>
      </dsp:txXfrm>
    </dsp:sp>
    <dsp:sp modelId="{0F7C8B89-0D5B-48D3-B74D-859029732D1A}">
      <dsp:nvSpPr>
        <dsp:cNvPr id="0" name=""/>
        <dsp:cNvSpPr/>
      </dsp:nvSpPr>
      <dsp:spPr>
        <a:xfrm>
          <a:off x="4664903" y="593719"/>
          <a:ext cx="3295145" cy="3295145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8498233" y="0"/>
          <a:ext cx="4124069" cy="98953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8498233" y="3958132"/>
        <a:ext cx="4124069" cy="3958132"/>
      </dsp:txXfrm>
    </dsp:sp>
    <dsp:sp modelId="{45DB1B15-E6D6-4EC1-B558-E1ED6A6A0D35}">
      <dsp:nvSpPr>
        <dsp:cNvPr id="0" name=""/>
        <dsp:cNvSpPr/>
      </dsp:nvSpPr>
      <dsp:spPr>
        <a:xfrm>
          <a:off x="8912694" y="593719"/>
          <a:ext cx="3295145" cy="3295145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504998" y="7916265"/>
          <a:ext cx="11614956" cy="1484299"/>
        </a:xfrm>
        <a:prstGeom prst="leftRight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044708"/>
            <a:ext cx="3549015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289" y="9414513"/>
            <a:ext cx="17407530" cy="461390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289" y="14028420"/>
            <a:ext cx="1740753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831177" y="9414513"/>
            <a:ext cx="17493260" cy="461390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831177" y="14028420"/>
            <a:ext cx="1749326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2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61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560320"/>
            <a:ext cx="13271301" cy="896112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259" y="5529588"/>
            <a:ext cx="20831175" cy="2729230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11521440"/>
            <a:ext cx="13271301" cy="21344893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75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5" y="2560320"/>
            <a:ext cx="13271301" cy="8961120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93259" y="5529588"/>
            <a:ext cx="20831175" cy="27292300"/>
          </a:xfrm>
        </p:spPr>
        <p:txBody>
          <a:bodyPr anchor="t"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85" y="11521440"/>
            <a:ext cx="13271301" cy="21344893"/>
          </a:xfrm>
        </p:spPr>
        <p:txBody>
          <a:bodyPr/>
          <a:lstStyle>
            <a:lvl1pPr marL="0" indent="0">
              <a:buNone/>
              <a:defRPr sz="7200"/>
            </a:lvl1pPr>
            <a:lvl2pPr marL="2057400" indent="0">
              <a:buNone/>
              <a:defRPr sz="6300"/>
            </a:lvl2pPr>
            <a:lvl3pPr marL="4114800" indent="0">
              <a:buNone/>
              <a:defRPr sz="5400"/>
            </a:lvl3pPr>
            <a:lvl4pPr marL="6172200" indent="0">
              <a:buNone/>
              <a:defRPr sz="4500"/>
            </a:lvl4pPr>
            <a:lvl5pPr marL="8229600" indent="0">
              <a:buNone/>
              <a:defRPr sz="4500"/>
            </a:lvl5pPr>
            <a:lvl6pPr marL="10287000" indent="0">
              <a:buNone/>
              <a:defRPr sz="4500"/>
            </a:lvl6pPr>
            <a:lvl7pPr marL="12344400" indent="0">
              <a:buNone/>
              <a:defRPr sz="4500"/>
            </a:lvl7pPr>
            <a:lvl8pPr marL="14401800" indent="0">
              <a:buNone/>
              <a:defRPr sz="4500"/>
            </a:lvl8pPr>
            <a:lvl9pPr marL="16459200" indent="0">
              <a:buNone/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50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2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446540" y="2044700"/>
            <a:ext cx="8872538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27" y="2044700"/>
            <a:ext cx="26103263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4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85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4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1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6285233"/>
            <a:ext cx="34975800" cy="13370560"/>
          </a:xfrm>
        </p:spPr>
        <p:txBody>
          <a:bodyPr anchor="b"/>
          <a:lstStyle>
            <a:lvl1pPr algn="ctr"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0" y="20171413"/>
            <a:ext cx="30861000" cy="9272267"/>
          </a:xfrm>
        </p:spPr>
        <p:txBody>
          <a:bodyPr/>
          <a:lstStyle>
            <a:lvl1pPr marL="0" indent="0" algn="ctr">
              <a:buNone/>
              <a:defRPr sz="10800"/>
            </a:lvl1pPr>
            <a:lvl2pPr marL="2057400" indent="0" algn="ctr">
              <a:buNone/>
              <a:defRPr sz="9000"/>
            </a:lvl2pPr>
            <a:lvl3pPr marL="4114800" indent="0" algn="ctr">
              <a:buNone/>
              <a:defRPr sz="8100"/>
            </a:lvl3pPr>
            <a:lvl4pPr marL="6172200" indent="0" algn="ctr">
              <a:buNone/>
              <a:defRPr sz="7200"/>
            </a:lvl4pPr>
            <a:lvl5pPr marL="8229600" indent="0" algn="ctr">
              <a:buNone/>
              <a:defRPr sz="7200"/>
            </a:lvl5pPr>
            <a:lvl6pPr marL="10287000" indent="0" algn="ctr">
              <a:buNone/>
              <a:defRPr sz="7200"/>
            </a:lvl6pPr>
            <a:lvl7pPr marL="12344400" indent="0" algn="ctr">
              <a:buNone/>
              <a:defRPr sz="7200"/>
            </a:lvl7pPr>
            <a:lvl8pPr marL="14401800" indent="0" algn="ctr">
              <a:buNone/>
              <a:defRPr sz="7200"/>
            </a:lvl8pPr>
            <a:lvl9pPr marL="16459200" indent="0" algn="ctr">
              <a:buNone/>
              <a:defRPr sz="7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0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496" y="9574541"/>
            <a:ext cx="35490150" cy="15975327"/>
          </a:xfrm>
        </p:spPr>
        <p:txBody>
          <a:bodyPr anchor="b"/>
          <a:lstStyle>
            <a:lvl1pPr>
              <a:defRPr sz="2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496" y="25701001"/>
            <a:ext cx="35490150" cy="8401047"/>
          </a:xfrm>
        </p:spPr>
        <p:txBody>
          <a:bodyPr/>
          <a:lstStyle>
            <a:lvl1pPr marL="0" indent="0">
              <a:buNone/>
              <a:defRPr sz="10800">
                <a:solidFill>
                  <a:schemeClr val="tx1"/>
                </a:solidFill>
              </a:defRPr>
            </a:lvl1pPr>
            <a:lvl2pPr marL="205740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3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25" y="10223500"/>
            <a:ext cx="174879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175" y="10223500"/>
            <a:ext cx="174879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6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3560138" y="13965382"/>
            <a:ext cx="14027727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7587865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42005250" y="0"/>
            <a:ext cx="12001500" cy="43342560"/>
            <a:chOff x="41071800" y="0"/>
            <a:chExt cx="11734800" cy="45406491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54064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06763" y="9019491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858750" y="0"/>
            <a:ext cx="12001500" cy="42016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2213939" y="17770863"/>
            <a:ext cx="10711878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4114433" rtl="0" eaLnBrk="1" latinLnBrk="0" hangingPunct="1">
        <a:lnSpc>
          <a:spcPct val="90000"/>
        </a:lnSpc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609" indent="-1028609" algn="l" defTabSz="4114433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8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5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0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3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3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4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18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5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27587864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27587865" y="13965382"/>
            <a:ext cx="13560136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27494345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42005250" y="0"/>
            <a:ext cx="120015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3795" tIns="233795" rIns="233795" bIns="23379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9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9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5760" y="8102740"/>
            <a:ext cx="11160483" cy="896606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26" name="Instructions">
            <a:extLst>
              <a:ext uri="{FF2B5EF4-FFF2-40B4-BE49-F238E27FC236}">
                <a16:creationId xmlns:a16="http://schemas.microsoft.com/office/drawing/2014/main" id="{8BA651DF-DA69-41DE-B9C3-D53B26D1F1E0}"/>
              </a:ext>
            </a:extLst>
          </p:cNvPr>
          <p:cNvSpPr/>
          <p:nvPr userDrawn="1"/>
        </p:nvSpPr>
        <p:spPr>
          <a:xfrm>
            <a:off x="-12858750" y="0"/>
            <a:ext cx="120015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DCB403-D414-41E3-A1F6-C198DCD63A5B}"/>
              </a:ext>
            </a:extLst>
          </p:cNvPr>
          <p:cNvGrpSpPr/>
          <p:nvPr userDrawn="1"/>
        </p:nvGrpSpPr>
        <p:grpSpPr>
          <a:xfrm>
            <a:off x="-12213939" y="17068801"/>
            <a:ext cx="10711878" cy="4961386"/>
            <a:chOff x="-12046792" y="16603579"/>
            <a:chExt cx="10473836" cy="5197643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469BD4-E72B-476B-BDC8-3CE143520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BE419426-A743-4FA6-93F6-9D77D99BCA8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114433" rtl="0" eaLnBrk="1" latinLnBrk="0" hangingPunct="1">
        <a:lnSpc>
          <a:spcPct val="90000"/>
        </a:lnSpc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609" indent="-1028609" algn="l" defTabSz="4114433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8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5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0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3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3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4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18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5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2" y="13965382"/>
            <a:ext cx="41147999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42005250" y="0"/>
            <a:ext cx="120015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3795" tIns="233795" rIns="233795" bIns="23379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9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9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136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6136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5760" y="8102740"/>
            <a:ext cx="11160483" cy="8966061"/>
          </a:xfrm>
          <a:prstGeom prst="rect">
            <a:avLst/>
          </a:prstGeom>
        </p:spPr>
      </p:pic>
      <p:sp>
        <p:nvSpPr>
          <p:cNvPr id="24" name="Instructions">
            <a:extLst>
              <a:ext uri="{FF2B5EF4-FFF2-40B4-BE49-F238E27FC236}">
                <a16:creationId xmlns:a16="http://schemas.microsoft.com/office/drawing/2014/main" id="{BF2CAB13-A248-4B1F-8EA4-E784EB0CD9BF}"/>
              </a:ext>
            </a:extLst>
          </p:cNvPr>
          <p:cNvSpPr/>
          <p:nvPr userDrawn="1"/>
        </p:nvSpPr>
        <p:spPr>
          <a:xfrm>
            <a:off x="-12858750" y="0"/>
            <a:ext cx="120015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637034-660E-4C4E-BE2D-1283BEAA23ED}"/>
              </a:ext>
            </a:extLst>
          </p:cNvPr>
          <p:cNvGrpSpPr/>
          <p:nvPr userDrawn="1"/>
        </p:nvGrpSpPr>
        <p:grpSpPr>
          <a:xfrm>
            <a:off x="-12213939" y="17587983"/>
            <a:ext cx="10711878" cy="4961386"/>
            <a:chOff x="-12046792" y="16603579"/>
            <a:chExt cx="10473836" cy="519764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B63710D-20E1-456C-BA12-4BEB023E24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30E7CD74-4C68-4BB2-AC4E-A4B46A6979E4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114433" rtl="0" eaLnBrk="1" latinLnBrk="0" hangingPunct="1">
        <a:lnSpc>
          <a:spcPct val="90000"/>
        </a:lnSpc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609" indent="-1028609" algn="l" defTabSz="4114433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8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5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0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3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3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4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18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5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3560138" y="13965382"/>
            <a:ext cx="14027727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7587865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42005250" y="0"/>
            <a:ext cx="120015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858750" y="0"/>
            <a:ext cx="120015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2213939" y="17068801"/>
            <a:ext cx="10711878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21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4114433" rtl="0" eaLnBrk="1" latinLnBrk="0" hangingPunct="1">
        <a:lnSpc>
          <a:spcPct val="90000"/>
        </a:lnSpc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609" indent="-1028609" algn="l" defTabSz="4114433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8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5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0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3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3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4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18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5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3965382"/>
            <a:ext cx="13560136" cy="20948073"/>
          </a:xfrm>
          <a:prstGeom prst="rect">
            <a:avLst/>
          </a:prstGeom>
          <a:solidFill>
            <a:srgbClr val="F3F5F7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3560138" y="13965382"/>
            <a:ext cx="14027727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7587865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42005250" y="0"/>
            <a:ext cx="12001500" cy="43022520"/>
            <a:chOff x="41071800" y="0"/>
            <a:chExt cx="11734800" cy="45071211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50712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3" y="9019491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858750" y="0"/>
            <a:ext cx="12001500" cy="42153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2213939" y="17068801"/>
            <a:ext cx="10711878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76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114433" rtl="0" eaLnBrk="1" latinLnBrk="0" hangingPunct="1">
        <a:lnSpc>
          <a:spcPct val="90000"/>
        </a:lnSpc>
        <a:spcBef>
          <a:spcPct val="0"/>
        </a:spcBef>
        <a:buNone/>
        <a:defRPr sz="19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609" indent="-1028609" algn="l" defTabSz="4114433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58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04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25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47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692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909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126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343" indent="-1028609" algn="l" defTabSz="4114433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1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433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65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867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084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300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518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7735" algn="l" defTabSz="4114433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925" y="2044708"/>
            <a:ext cx="3549015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8925" y="10223500"/>
            <a:ext cx="3549015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8925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30275" y="35595568"/>
            <a:ext cx="1388745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060775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9A5C2-E510-FF57-D650-1564E73ED311}"/>
              </a:ext>
            </a:extLst>
          </p:cNvPr>
          <p:cNvSpPr/>
          <p:nvPr userDrawn="1"/>
        </p:nvSpPr>
        <p:spPr>
          <a:xfrm>
            <a:off x="0" y="1"/>
            <a:ext cx="411480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ED6D71-DBED-86F8-C9E1-9713698E88D9}"/>
              </a:ext>
            </a:extLst>
          </p:cNvPr>
          <p:cNvSpPr/>
          <p:nvPr userDrawn="1"/>
        </p:nvSpPr>
        <p:spPr>
          <a:xfrm>
            <a:off x="0" y="34913456"/>
            <a:ext cx="411480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B793EC-5967-ED74-8C5F-77D1AF05E7D1}"/>
              </a:ext>
            </a:extLst>
          </p:cNvPr>
          <p:cNvSpPr/>
          <p:nvPr userDrawn="1"/>
        </p:nvSpPr>
        <p:spPr>
          <a:xfrm>
            <a:off x="1" y="13965382"/>
            <a:ext cx="13560136" cy="20948073"/>
          </a:xfrm>
          <a:prstGeom prst="rect">
            <a:avLst/>
          </a:prstGeom>
          <a:solidFill>
            <a:srgbClr val="F3F5F7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350341-8F30-0953-97DC-2BB3F523C7A5}"/>
              </a:ext>
            </a:extLst>
          </p:cNvPr>
          <p:cNvSpPr/>
          <p:nvPr userDrawn="1"/>
        </p:nvSpPr>
        <p:spPr>
          <a:xfrm>
            <a:off x="13560138" y="13965382"/>
            <a:ext cx="14027727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736E27-276F-2A64-FD7D-94FD6B915A55}"/>
              </a:ext>
            </a:extLst>
          </p:cNvPr>
          <p:cNvSpPr/>
          <p:nvPr userDrawn="1"/>
        </p:nvSpPr>
        <p:spPr>
          <a:xfrm>
            <a:off x="27587865" y="13965382"/>
            <a:ext cx="13560136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C8A1E7-2643-A735-79C1-7910D43A66B5}"/>
              </a:ext>
            </a:extLst>
          </p:cNvPr>
          <p:cNvSpPr/>
          <p:nvPr userDrawn="1"/>
        </p:nvSpPr>
        <p:spPr>
          <a:xfrm>
            <a:off x="0" y="13092545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4C31EA-6387-249F-F54B-AA652D4AD30D}"/>
              </a:ext>
            </a:extLst>
          </p:cNvPr>
          <p:cNvSpPr/>
          <p:nvPr userDrawn="1"/>
        </p:nvSpPr>
        <p:spPr>
          <a:xfrm>
            <a:off x="0" y="4364182"/>
            <a:ext cx="411480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8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4E4491-1B58-1A68-83F1-C6E888E88BE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7" y="38113855"/>
            <a:ext cx="5417831" cy="17747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42A7D-4B33-B71A-48F2-0D4015D9E9D9}"/>
              </a:ext>
            </a:extLst>
          </p:cNvPr>
          <p:cNvGrpSpPr/>
          <p:nvPr userDrawn="1"/>
        </p:nvGrpSpPr>
        <p:grpSpPr>
          <a:xfrm>
            <a:off x="42005250" y="0"/>
            <a:ext cx="12001500" cy="43434000"/>
            <a:chOff x="41071800" y="0"/>
            <a:chExt cx="11734800" cy="45502286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FCB1A2BE-CD74-E4A7-BA53-3249DDCCF466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55022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9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9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9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36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5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136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136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924DA99-118A-CCA0-AC54-543CAE6823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3" y="9019491"/>
              <a:ext cx="10912472" cy="9393016"/>
            </a:xfrm>
            <a:prstGeom prst="rect">
              <a:avLst/>
            </a:prstGeom>
          </p:spPr>
        </p:pic>
      </p:grpSp>
      <p:sp>
        <p:nvSpPr>
          <p:cNvPr id="18" name="Instructions">
            <a:extLst>
              <a:ext uri="{FF2B5EF4-FFF2-40B4-BE49-F238E27FC236}">
                <a16:creationId xmlns:a16="http://schemas.microsoft.com/office/drawing/2014/main" id="{4E8E42B5-6922-357D-D80E-09453408508D}"/>
              </a:ext>
            </a:extLst>
          </p:cNvPr>
          <p:cNvSpPr/>
          <p:nvPr userDrawn="1"/>
        </p:nvSpPr>
        <p:spPr>
          <a:xfrm>
            <a:off x="-12858750" y="0"/>
            <a:ext cx="12001500" cy="42793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4298" tIns="214298" rIns="214298" bIns="21429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45”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6136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6136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endParaRPr lang="en-US" sz="9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9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9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136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136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50"/>
              </a:spcAft>
            </a:pPr>
            <a:r>
              <a:rPr lang="en-US" sz="6136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250"/>
              </a:spcAft>
            </a:pPr>
            <a:b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5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56B7EC8-9A2B-4D24-6C79-9582286878D4}"/>
              </a:ext>
            </a:extLst>
          </p:cNvPr>
          <p:cNvGrpSpPr/>
          <p:nvPr userDrawn="1"/>
        </p:nvGrpSpPr>
        <p:grpSpPr>
          <a:xfrm>
            <a:off x="-12369801" y="17445860"/>
            <a:ext cx="10711878" cy="4961386"/>
            <a:chOff x="-12046792" y="16603579"/>
            <a:chExt cx="10473836" cy="519764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71C6CA61-ECC4-F23E-8677-A0A83B54EB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78C412E7-DACA-1CA3-A9E1-C0881E475590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82" dirty="0"/>
            </a:p>
          </p:txBody>
        </p:sp>
      </p:grpSp>
    </p:spTree>
    <p:extLst>
      <p:ext uri="{BB962C8B-B14F-4D97-AF65-F5344CB8AC3E}">
        <p14:creationId xmlns:p14="http://schemas.microsoft.com/office/powerpoint/2010/main" val="21724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4114800" rtl="0" eaLnBrk="1" latinLnBrk="0" hangingPunct="1">
        <a:lnSpc>
          <a:spcPct val="90000"/>
        </a:lnSpc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0" indent="-1028700" algn="l" defTabSz="4114800" rtl="0" eaLnBrk="1" latinLnBrk="0" hangingPunct="1">
        <a:lnSpc>
          <a:spcPct val="90000"/>
        </a:lnSpc>
        <a:spcBef>
          <a:spcPts val="4500"/>
        </a:spcBef>
        <a:buFont typeface="Arial" panose="020B0604020202020204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545263" y="-22734"/>
            <a:ext cx="34602737" cy="4675188"/>
          </a:xfrm>
          <a:prstGeom prst="rect">
            <a:avLst/>
          </a:prstGeom>
        </p:spPr>
        <p:txBody>
          <a:bodyPr vert="horz" lIns="748145" tIns="748145" rIns="91440" bIns="748145" rtlCol="0" anchor="ctr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sz="1227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Poster Template Provided By Genigraphics – 800.790.4001</a:t>
            </a:r>
            <a:br>
              <a:rPr lang="en-US" sz="12271" dirty="0">
                <a:solidFill>
                  <a:schemeClr val="bg1"/>
                </a:solidFill>
                <a:latin typeface="Franklin Gothic Medium Cond" panose="020B0606030402020204" pitchFamily="34" charset="0"/>
              </a:rPr>
            </a:br>
            <a:r>
              <a:rPr lang="en-US" sz="1227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Replace This Text With Your Title</a:t>
            </a:r>
          </a:p>
        </p:txBody>
      </p:sp>
      <p:sp>
        <p:nvSpPr>
          <p:cNvPr id="4" name="Rectangle 265">
            <a:extLst>
              <a:ext uri="{FF2B5EF4-FFF2-40B4-BE49-F238E27FC236}">
                <a16:creationId xmlns:a16="http://schemas.microsoft.com/office/drawing/2014/main" id="{2F21D414-C7FF-4447-9E36-64D62326E5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2264" y="911874"/>
            <a:ext cx="3737777" cy="2805545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719" tIns="42859" rIns="85719" bIns="42859" anchor="ctr"/>
          <a:lstStyle/>
          <a:p>
            <a:pPr algn="ctr" defTabSz="4113784"/>
            <a:r>
              <a:rPr lang="en-US" sz="2864" b="1" dirty="0">
                <a:latin typeface="Calibri" pitchFamily="34" charset="0"/>
              </a:rPr>
              <a:t>REPLACE THIS BOX WITH YOUR ORGANIZATION’S</a:t>
            </a:r>
          </a:p>
          <a:p>
            <a:pPr algn="ctr" defTabSz="4113784"/>
            <a:r>
              <a:rPr lang="en-US" sz="2864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7403521" y="34869721"/>
            <a:ext cx="26185091" cy="3740727"/>
          </a:xfrm>
          <a:prstGeom prst="rect">
            <a:avLst/>
          </a:prstGeom>
        </p:spPr>
        <p:txBody>
          <a:bodyPr lIns="187036" tIns="374073" rIns="187036" bIns="374073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John Smith, MD</a:t>
            </a:r>
            <a:r>
              <a:rPr lang="en-US" sz="675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Jane Doe, PhD</a:t>
            </a:r>
            <a:r>
              <a:rPr lang="en-US" sz="675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Frederick Jones, MD, PhD</a:t>
            </a:r>
            <a:r>
              <a:rPr lang="en-US" sz="675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675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Affiliation, </a:t>
            </a:r>
            <a:r>
              <a:rPr lang="en-US" sz="675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750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Center of Affiliation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1" y="4786494"/>
            <a:ext cx="41147999" cy="8416636"/>
          </a:xfrm>
          <a:prstGeom prst="rect">
            <a:avLst/>
          </a:prstGeom>
        </p:spPr>
        <p:txBody>
          <a:bodyPr lIns="935183" tIns="935183" rIns="935183" bIns="935183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4726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State the key point or takeaway of your poster here.</a:t>
            </a:r>
          </a:p>
          <a:p>
            <a:pPr algn="ctr">
              <a:lnSpc>
                <a:spcPct val="95000"/>
              </a:lnSpc>
            </a:pPr>
            <a:r>
              <a:rPr lang="en-US" sz="14726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Add descriptive visuals and supporting data below.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854D87-EDCB-4309-8767-8FF9008F7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341" y="35332813"/>
            <a:ext cx="2431473" cy="24314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C183CB-0BA4-48E0-9FE9-E34377ECDB6C}"/>
              </a:ext>
            </a:extLst>
          </p:cNvPr>
          <p:cNvSpPr txBox="1"/>
          <p:nvPr/>
        </p:nvSpPr>
        <p:spPr>
          <a:xfrm>
            <a:off x="37720745" y="37798457"/>
            <a:ext cx="2552666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4" dirty="0">
                <a:solidFill>
                  <a:schemeClr val="bg1"/>
                </a:solidFill>
                <a:latin typeface="Franklin Gothic Book" panose="020B0503020102020204" pitchFamily="34" charset="0"/>
              </a:rPr>
              <a:t>Use your QR Code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654628" y="36152387"/>
            <a:ext cx="1783693" cy="1603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54" dirty="0">
                <a:solidFill>
                  <a:schemeClr val="bg1"/>
                </a:solidFill>
                <a:latin typeface="Franklin Gothic Book" panose="020B0503020102020204" pitchFamily="34" charset="0"/>
              </a:rPr>
              <a:t>Name</a:t>
            </a:r>
          </a:p>
          <a:p>
            <a:r>
              <a:rPr lang="en-US" sz="2454" dirty="0">
                <a:solidFill>
                  <a:schemeClr val="bg1"/>
                </a:solidFill>
                <a:latin typeface="Franklin Gothic Book" panose="020B0503020102020204" pitchFamily="34" charset="0"/>
              </a:rPr>
              <a:t>Department</a:t>
            </a:r>
          </a:p>
          <a:p>
            <a:r>
              <a:rPr lang="en-US" sz="2454" dirty="0">
                <a:solidFill>
                  <a:schemeClr val="bg1"/>
                </a:solidFill>
                <a:latin typeface="Franklin Gothic Book" panose="020B0503020102020204" pitchFamily="34" charset="0"/>
              </a:rPr>
              <a:t>Email</a:t>
            </a:r>
          </a:p>
          <a:p>
            <a:r>
              <a:rPr lang="en-US" sz="2454" dirty="0">
                <a:solidFill>
                  <a:schemeClr val="bg1"/>
                </a:solidFill>
                <a:latin typeface="Franklin Gothic Book" panose="020B050302010202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295227"/>
              </p:ext>
            </p:extLst>
          </p:nvPr>
        </p:nvGraphicFramePr>
        <p:xfrm>
          <a:off x="28367175" y="23765801"/>
          <a:ext cx="11689773" cy="9895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63227"/>
              </p:ext>
            </p:extLst>
          </p:nvPr>
        </p:nvGraphicFramePr>
        <p:xfrm>
          <a:off x="28523042" y="14339453"/>
          <a:ext cx="11689772" cy="8539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443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922443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922443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922443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1067483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/>
                        <a:t>Heading 1</a:t>
                      </a:r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dirty="0"/>
                        <a:t>Heading 2</a:t>
                      </a:r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dirty="0"/>
                        <a:t>Heading 3</a:t>
                      </a:r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dirty="0"/>
                        <a:t>Heading 4</a:t>
                      </a:r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1067483"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800" dirty="0"/>
                    </a:p>
                  </a:txBody>
                  <a:tcPr marL="93518" marR="93518" marT="46759" marB="467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171150"/>
              </p:ext>
            </p:extLst>
          </p:nvPr>
        </p:nvGraphicFramePr>
        <p:xfrm>
          <a:off x="12843754" y="14339453"/>
          <a:ext cx="15523421" cy="853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255872"/>
              </p:ext>
            </p:extLst>
          </p:nvPr>
        </p:nvGraphicFramePr>
        <p:xfrm>
          <a:off x="14183589" y="23996721"/>
          <a:ext cx="12624953" cy="989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D5B34C3B-4E81-4254-A6E9-AE073D3FD8FB}"/>
              </a:ext>
            </a:extLst>
          </p:cNvPr>
          <p:cNvGrpSpPr/>
          <p:nvPr/>
        </p:nvGrpSpPr>
        <p:grpSpPr>
          <a:xfrm>
            <a:off x="654628" y="14339455"/>
            <a:ext cx="11970331" cy="20417912"/>
            <a:chOff x="387858" y="2372493"/>
            <a:chExt cx="3855896" cy="3648888"/>
          </a:xfrm>
        </p:grpSpPr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FAAB76D-3C56-42D5-8973-B62697731FE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372493"/>
              <a:ext cx="3855896" cy="768639"/>
            </a:xfrm>
            <a:prstGeom prst="rect">
              <a:avLst/>
            </a:prstGeom>
          </p:spPr>
          <p:txBody>
            <a:bodyPr wrap="square" lIns="274320" tIns="44890" rIns="274320" bIns="44890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INTRODUCTION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8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8566C618-56B6-4F4D-AE56-8609E837C5A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255900"/>
              <a:ext cx="3855896" cy="768639"/>
            </a:xfrm>
            <a:prstGeom prst="rect">
              <a:avLst/>
            </a:prstGeom>
          </p:spPr>
          <p:txBody>
            <a:bodyPr wrap="square" lIns="274320" tIns="44890" rIns="274320" bIns="44890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METHODS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8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4094FBC4-7359-461D-8410-79C9627D3AD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270635"/>
              <a:ext cx="3855896" cy="768639"/>
            </a:xfrm>
            <a:prstGeom prst="rect">
              <a:avLst/>
            </a:prstGeom>
          </p:spPr>
          <p:txBody>
            <a:bodyPr wrap="square" lIns="274320" tIns="44890" rIns="274320" bIns="44890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RESULTS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8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41" name="Title 1">
              <a:extLst>
                <a:ext uri="{FF2B5EF4-FFF2-40B4-BE49-F238E27FC236}">
                  <a16:creationId xmlns:a16="http://schemas.microsoft.com/office/drawing/2014/main" id="{C0FC4D61-58E3-44CB-B66B-5A58E08D069E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252742"/>
              <a:ext cx="3855896" cy="768639"/>
            </a:xfrm>
            <a:prstGeom prst="rect">
              <a:avLst/>
            </a:prstGeom>
          </p:spPr>
          <p:txBody>
            <a:bodyPr wrap="square" lIns="274320" tIns="44890" rIns="274320" bIns="44890" anchor="b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80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CONCLUSION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80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80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938D68E-FAC3-4901-A99C-29A6906B6BF5}"/>
              </a:ext>
            </a:extLst>
          </p:cNvPr>
          <p:cNvSpPr txBox="1"/>
          <p:nvPr/>
        </p:nvSpPr>
        <p:spPr>
          <a:xfrm>
            <a:off x="28367175" y="33975473"/>
            <a:ext cx="1168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Figure 3. Description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1BF2EF-3D46-46B3-A8CF-CFD3B30EE0E7}"/>
              </a:ext>
            </a:extLst>
          </p:cNvPr>
          <p:cNvSpPr txBox="1"/>
          <p:nvPr/>
        </p:nvSpPr>
        <p:spPr>
          <a:xfrm>
            <a:off x="14183589" y="34038707"/>
            <a:ext cx="1168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Figure 2.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52F047-1E9C-4A55-9CFA-DE108159DADE}"/>
              </a:ext>
            </a:extLst>
          </p:cNvPr>
          <p:cNvSpPr txBox="1"/>
          <p:nvPr/>
        </p:nvSpPr>
        <p:spPr>
          <a:xfrm>
            <a:off x="14183589" y="22998955"/>
            <a:ext cx="1168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>
                    <a:lumMod val="50000"/>
                  </a:schemeClr>
                </a:solidFill>
              </a:rPr>
              <a:t>Figure 1. Description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C83BF79-ED41-467D-BC13-5B3C456552C1}"/>
              </a:ext>
            </a:extLst>
          </p:cNvPr>
          <p:cNvSpPr txBox="1"/>
          <p:nvPr/>
        </p:nvSpPr>
        <p:spPr>
          <a:xfrm>
            <a:off x="28523042" y="22973620"/>
            <a:ext cx="1168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>
                    <a:lumMod val="50000"/>
                  </a:schemeClr>
                </a:solidFill>
              </a:rPr>
              <a:t>Table 1. Description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 sections monochro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 sections 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3 sections yello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2126</TotalTime>
  <Words>272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Medium Cond</vt:lpstr>
      <vt:lpstr>3 sections</vt:lpstr>
      <vt:lpstr>2 sections</vt:lpstr>
      <vt:lpstr>1 section</vt:lpstr>
      <vt:lpstr>3 sections monochrome</vt:lpstr>
      <vt:lpstr>3 sections yellow</vt:lpstr>
      <vt:lpstr>1_3 sections yellow</vt:lpstr>
      <vt:lpstr>Poster Template Provided By Genigraphics – 800.790.4001 Replace This Text With Your Title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JL-PC</dc:creator>
  <dc:description>Quality poster printing
www.genigraphics.com
1-800-790-4001</dc:description>
  <cp:lastModifiedBy>Dillon Hall</cp:lastModifiedBy>
  <cp:revision>69</cp:revision>
  <dcterms:created xsi:type="dcterms:W3CDTF">2019-10-25T19:49:05Z</dcterms:created>
  <dcterms:modified xsi:type="dcterms:W3CDTF">2022-12-14T13:46:05Z</dcterms:modified>
</cp:coreProperties>
</file>